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363" r:id="rId2"/>
    <p:sldId id="350" r:id="rId3"/>
    <p:sldId id="258" r:id="rId4"/>
    <p:sldId id="340" r:id="rId5"/>
    <p:sldId id="347" r:id="rId6"/>
    <p:sldId id="325" r:id="rId7"/>
    <p:sldId id="329" r:id="rId8"/>
    <p:sldId id="256" r:id="rId9"/>
    <p:sldId id="341" r:id="rId10"/>
    <p:sldId id="265" r:id="rId11"/>
    <p:sldId id="346" r:id="rId12"/>
    <p:sldId id="327" r:id="rId13"/>
    <p:sldId id="280" r:id="rId14"/>
    <p:sldId id="269" r:id="rId15"/>
    <p:sldId id="284" r:id="rId16"/>
    <p:sldId id="286" r:id="rId17"/>
    <p:sldId id="344" r:id="rId18"/>
    <p:sldId id="323" r:id="rId19"/>
    <p:sldId id="324" r:id="rId20"/>
    <p:sldId id="326" r:id="rId21"/>
    <p:sldId id="334" r:id="rId22"/>
    <p:sldId id="335" r:id="rId23"/>
    <p:sldId id="336" r:id="rId24"/>
    <p:sldId id="349" r:id="rId25"/>
    <p:sldId id="352" r:id="rId26"/>
    <p:sldId id="353" r:id="rId27"/>
    <p:sldId id="354" r:id="rId28"/>
    <p:sldId id="355" r:id="rId29"/>
    <p:sldId id="356" r:id="rId30"/>
    <p:sldId id="357" r:id="rId31"/>
    <p:sldId id="275" r:id="rId32"/>
    <p:sldId id="359" r:id="rId33"/>
    <p:sldId id="364" r:id="rId34"/>
  </p:sldIdLst>
  <p:sldSz cx="18288000" cy="10287000"/>
  <p:notesSz cx="10287000" cy="18288000"/>
  <p:embeddedFontLst>
    <p:embeddedFont>
      <p:font typeface="KoPubWorld돋움체 Bold" panose="020B0600000101010101" charset="-127"/>
      <p:bold r:id="rId36"/>
    </p:embeddedFont>
    <p:embeddedFont>
      <p:font typeface="KoPub돋움체 Bold" panose="020B0600000101010101" charset="-127"/>
      <p:bold r:id="rId37"/>
    </p:embeddedFont>
    <p:embeddedFont>
      <p:font typeface="KoPub바탕체 Bold" panose="020B0600000101010101" charset="-127"/>
      <p:bold r:id="rId38"/>
    </p:embeddedFont>
    <p:embeddedFont>
      <p:font typeface="KoPub바탕체 Medium" panose="020B0600000101010101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예지" initials="강예" lastIdx="1" clrIdx="0">
    <p:extLst>
      <p:ext uri="{19B8F6BF-5375-455C-9EA6-DF929625EA0E}">
        <p15:presenceInfo xmlns:p15="http://schemas.microsoft.com/office/powerpoint/2012/main" userId="e3a81ca786a1a7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5DB"/>
    <a:srgbClr val="FDA1BB"/>
    <a:srgbClr val="F2ACEA"/>
    <a:srgbClr val="59B9A0"/>
    <a:srgbClr val="703B8D"/>
    <a:srgbClr val="48C4CA"/>
    <a:srgbClr val="953395"/>
    <a:srgbClr val="842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14" autoAdjust="0"/>
  </p:normalViewPr>
  <p:slideViewPr>
    <p:cSldViewPr>
      <p:cViewPr varScale="1">
        <p:scale>
          <a:sx n="75" d="100"/>
          <a:sy n="75" d="100"/>
        </p:scale>
        <p:origin x="4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8DCB8-3158-4FF6-B3CC-8FD8FBDB9F95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90975752-41EB-4A6B-B7C2-ECE6FA5F0169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주요 요인</a:t>
          </a:r>
        </a:p>
      </dgm:t>
    </dgm:pt>
    <dgm:pt modelId="{C0E53A12-675A-4020-B4AC-5EE0951E774B}" type="parTrans" cxnId="{B9169C5E-7FED-4C93-9FE6-C4256BD92D0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4BA95CF7-FFF1-4A80-BF68-4CFA99586116}" type="sibTrans" cxnId="{B9169C5E-7FED-4C93-9FE6-C4256BD92D0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99AD1D85-FBB8-49DB-BACA-8895DDB5E8F5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주민특성</a:t>
          </a:r>
        </a:p>
      </dgm:t>
    </dgm:pt>
    <dgm:pt modelId="{356E8F47-8D3A-45CE-AADC-8563C9E12CBA}" type="parTrans" cxnId="{E9B01C8D-328D-4B51-9BBD-F54A4CFB428A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36F8C148-FCC8-46BD-9AEA-FA26049CEEA4}" type="sibTrans" cxnId="{E9B01C8D-328D-4B51-9BBD-F54A4CFB428A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FFD44027-6ED0-42FC-A7EB-ADD9A61991D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단독주택</a:t>
          </a:r>
        </a:p>
      </dgm:t>
    </dgm:pt>
    <dgm:pt modelId="{EB8D7653-16CE-486A-9545-ED0CF39198D7}" type="parTrans" cxnId="{0C5FCCD1-A5CF-441D-8DC3-E612DB44FF61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A4925971-F577-4942-AD6A-A62D10DFA837}" type="sibTrans" cxnId="{0C5FCCD1-A5CF-441D-8DC3-E612DB44FF61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2BE7B465-CEDB-4B6D-A093-1D4A2BA8B92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유기동물 관리방법</a:t>
          </a:r>
        </a:p>
      </dgm:t>
    </dgm:pt>
    <dgm:pt modelId="{397A2237-F4B3-425B-9E81-974C0C59F501}" type="parTrans" cxnId="{23B8B65C-FDD2-4E9A-9F7B-FA6C519B27B2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17053D7-51DB-4278-8523-86AEA6B5E734}" type="sibTrans" cxnId="{23B8B65C-FDD2-4E9A-9F7B-FA6C519B27B2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2CC972D-47C1-4D22-ADE0-F1FE7479735F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다세대주택</a:t>
          </a:r>
        </a:p>
      </dgm:t>
    </dgm:pt>
    <dgm:pt modelId="{43BDBB5C-62B2-4BF0-86FE-FB6505B62CBD}" type="parTrans" cxnId="{82F7859B-B95B-44DA-A2D7-76E9D76C9266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DD65512-65C7-4DAA-8419-D98B1AAE4A76}" type="sibTrans" cxnId="{82F7859B-B95B-44DA-A2D7-76E9D76C926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C838B8E9-27FF-4C9D-9B93-4EDA7A642D2D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주변 시설 및 접근성</a:t>
          </a:r>
        </a:p>
      </dgm:t>
    </dgm:pt>
    <dgm:pt modelId="{8B39BDA8-E66D-42BE-B6A6-F8722CB96D69}" type="parTrans" cxnId="{7433B64E-634D-435F-B008-80CD07BAB030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2F16DCA6-FE68-432A-BE98-433958F0CEBB}" type="sibTrans" cxnId="{7433B64E-634D-435F-B008-80CD07BAB030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CE03347-6FFA-4C26-8E24-FF2B05DC1EBF}" type="pres">
      <dgm:prSet presAssocID="{4CA8DCB8-3158-4FF6-B3CC-8FD8FBDB9F9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EAD63C-6A6F-4FF1-87AF-0BCE294AE804}" type="pres">
      <dgm:prSet presAssocID="{90975752-41EB-4A6B-B7C2-ECE6FA5F0169}" presName="root1" presStyleCnt="0"/>
      <dgm:spPr/>
    </dgm:pt>
    <dgm:pt modelId="{E52B9A61-8AF3-48E6-BE32-830D241C6E02}" type="pres">
      <dgm:prSet presAssocID="{90975752-41EB-4A6B-B7C2-ECE6FA5F0169}" presName="LevelOneTextNode" presStyleLbl="node0" presStyleIdx="0" presStyleCnt="1">
        <dgm:presLayoutVars>
          <dgm:chPref val="3"/>
        </dgm:presLayoutVars>
      </dgm:prSet>
      <dgm:spPr/>
    </dgm:pt>
    <dgm:pt modelId="{7838EE3E-89B3-4628-83F6-5B8EBB46D4CC}" type="pres">
      <dgm:prSet presAssocID="{90975752-41EB-4A6B-B7C2-ECE6FA5F0169}" presName="level2hierChild" presStyleCnt="0"/>
      <dgm:spPr/>
    </dgm:pt>
    <dgm:pt modelId="{1ECACDB6-6E12-41B6-AFF7-3AEF2A8B5F4E}" type="pres">
      <dgm:prSet presAssocID="{356E8F47-8D3A-45CE-AADC-8563C9E12CBA}" presName="conn2-1" presStyleLbl="parChTrans1D2" presStyleIdx="0" presStyleCnt="5"/>
      <dgm:spPr/>
    </dgm:pt>
    <dgm:pt modelId="{D4B7B0C4-F9C0-47CA-B09D-E08E2A0A6353}" type="pres">
      <dgm:prSet presAssocID="{356E8F47-8D3A-45CE-AADC-8563C9E12CBA}" presName="connTx" presStyleLbl="parChTrans1D2" presStyleIdx="0" presStyleCnt="5"/>
      <dgm:spPr/>
    </dgm:pt>
    <dgm:pt modelId="{B8F5A065-2D6C-4BDE-9236-6DF00F66A85D}" type="pres">
      <dgm:prSet presAssocID="{99AD1D85-FBB8-49DB-BACA-8895DDB5E8F5}" presName="root2" presStyleCnt="0"/>
      <dgm:spPr/>
    </dgm:pt>
    <dgm:pt modelId="{9172347E-D980-43A8-AC87-CD4F74FCD544}" type="pres">
      <dgm:prSet presAssocID="{99AD1D85-FBB8-49DB-BACA-8895DDB5E8F5}" presName="LevelTwoTextNode" presStyleLbl="node2" presStyleIdx="0" presStyleCnt="5">
        <dgm:presLayoutVars>
          <dgm:chPref val="3"/>
        </dgm:presLayoutVars>
      </dgm:prSet>
      <dgm:spPr/>
    </dgm:pt>
    <dgm:pt modelId="{C81733EC-F80E-4E74-BF3A-BDF33B84AC3C}" type="pres">
      <dgm:prSet presAssocID="{99AD1D85-FBB8-49DB-BACA-8895DDB5E8F5}" presName="level3hierChild" presStyleCnt="0"/>
      <dgm:spPr/>
    </dgm:pt>
    <dgm:pt modelId="{CCB5CD52-7B2B-437D-AFD9-0EB367824045}" type="pres">
      <dgm:prSet presAssocID="{EB8D7653-16CE-486A-9545-ED0CF39198D7}" presName="conn2-1" presStyleLbl="parChTrans1D2" presStyleIdx="1" presStyleCnt="5"/>
      <dgm:spPr/>
    </dgm:pt>
    <dgm:pt modelId="{EFDD01F6-713A-400E-9DFD-6734751FC8C2}" type="pres">
      <dgm:prSet presAssocID="{EB8D7653-16CE-486A-9545-ED0CF39198D7}" presName="connTx" presStyleLbl="parChTrans1D2" presStyleIdx="1" presStyleCnt="5"/>
      <dgm:spPr/>
    </dgm:pt>
    <dgm:pt modelId="{1F0B7321-C5D6-4D76-A53E-8802075F4EEE}" type="pres">
      <dgm:prSet presAssocID="{FFD44027-6ED0-42FC-A7EB-ADD9A61991D6}" presName="root2" presStyleCnt="0"/>
      <dgm:spPr/>
    </dgm:pt>
    <dgm:pt modelId="{6C967F08-6DBC-4978-85C3-EDFEBAA0E111}" type="pres">
      <dgm:prSet presAssocID="{FFD44027-6ED0-42FC-A7EB-ADD9A61991D6}" presName="LevelTwoTextNode" presStyleLbl="node2" presStyleIdx="1" presStyleCnt="5">
        <dgm:presLayoutVars>
          <dgm:chPref val="3"/>
        </dgm:presLayoutVars>
      </dgm:prSet>
      <dgm:spPr/>
    </dgm:pt>
    <dgm:pt modelId="{40FD2624-AB60-4D43-8256-81F661CA3096}" type="pres">
      <dgm:prSet presAssocID="{FFD44027-6ED0-42FC-A7EB-ADD9A61991D6}" presName="level3hierChild" presStyleCnt="0"/>
      <dgm:spPr/>
    </dgm:pt>
    <dgm:pt modelId="{6A2CD3A2-6D84-42F2-9F61-D0058CB9300F}" type="pres">
      <dgm:prSet presAssocID="{43BDBB5C-62B2-4BF0-86FE-FB6505B62CBD}" presName="conn2-1" presStyleLbl="parChTrans1D2" presStyleIdx="2" presStyleCnt="5"/>
      <dgm:spPr/>
    </dgm:pt>
    <dgm:pt modelId="{E7095A77-C646-49F2-BD4B-E17C57F892C6}" type="pres">
      <dgm:prSet presAssocID="{43BDBB5C-62B2-4BF0-86FE-FB6505B62CBD}" presName="connTx" presStyleLbl="parChTrans1D2" presStyleIdx="2" presStyleCnt="5"/>
      <dgm:spPr/>
    </dgm:pt>
    <dgm:pt modelId="{01077E62-9F58-4CF0-AF30-500922FD83EA}" type="pres">
      <dgm:prSet presAssocID="{D2CC972D-47C1-4D22-ADE0-F1FE7479735F}" presName="root2" presStyleCnt="0"/>
      <dgm:spPr/>
    </dgm:pt>
    <dgm:pt modelId="{469727F8-5366-49DC-9F42-0B47E81FC9D0}" type="pres">
      <dgm:prSet presAssocID="{D2CC972D-47C1-4D22-ADE0-F1FE7479735F}" presName="LevelTwoTextNode" presStyleLbl="node2" presStyleIdx="2" presStyleCnt="5">
        <dgm:presLayoutVars>
          <dgm:chPref val="3"/>
        </dgm:presLayoutVars>
      </dgm:prSet>
      <dgm:spPr/>
    </dgm:pt>
    <dgm:pt modelId="{18708918-09E2-4177-A674-6C05598B0F92}" type="pres">
      <dgm:prSet presAssocID="{D2CC972D-47C1-4D22-ADE0-F1FE7479735F}" presName="level3hierChild" presStyleCnt="0"/>
      <dgm:spPr/>
    </dgm:pt>
    <dgm:pt modelId="{E0E1E076-D913-47EE-8C20-11C0555987EC}" type="pres">
      <dgm:prSet presAssocID="{397A2237-F4B3-425B-9E81-974C0C59F501}" presName="conn2-1" presStyleLbl="parChTrans1D2" presStyleIdx="3" presStyleCnt="5"/>
      <dgm:spPr/>
    </dgm:pt>
    <dgm:pt modelId="{F2A70E7A-D34F-4C32-9781-DD89B398FE9D}" type="pres">
      <dgm:prSet presAssocID="{397A2237-F4B3-425B-9E81-974C0C59F501}" presName="connTx" presStyleLbl="parChTrans1D2" presStyleIdx="3" presStyleCnt="5"/>
      <dgm:spPr/>
    </dgm:pt>
    <dgm:pt modelId="{5F4AC957-14F8-4439-9F4E-3B394BEDAA31}" type="pres">
      <dgm:prSet presAssocID="{2BE7B465-CEDB-4B6D-A093-1D4A2BA8B926}" presName="root2" presStyleCnt="0"/>
      <dgm:spPr/>
    </dgm:pt>
    <dgm:pt modelId="{27698AD4-6105-44C1-B33B-C59E89FC1EDF}" type="pres">
      <dgm:prSet presAssocID="{2BE7B465-CEDB-4B6D-A093-1D4A2BA8B926}" presName="LevelTwoTextNode" presStyleLbl="node2" presStyleIdx="3" presStyleCnt="5">
        <dgm:presLayoutVars>
          <dgm:chPref val="3"/>
        </dgm:presLayoutVars>
      </dgm:prSet>
      <dgm:spPr/>
    </dgm:pt>
    <dgm:pt modelId="{6BA965D5-EAB3-4ACF-B81D-7D8E70C28C1B}" type="pres">
      <dgm:prSet presAssocID="{2BE7B465-CEDB-4B6D-A093-1D4A2BA8B926}" presName="level3hierChild" presStyleCnt="0"/>
      <dgm:spPr/>
    </dgm:pt>
    <dgm:pt modelId="{EB53718C-119F-4B52-B43D-EB1E82E22C7F}" type="pres">
      <dgm:prSet presAssocID="{8B39BDA8-E66D-42BE-B6A6-F8722CB96D69}" presName="conn2-1" presStyleLbl="parChTrans1D2" presStyleIdx="4" presStyleCnt="5"/>
      <dgm:spPr/>
    </dgm:pt>
    <dgm:pt modelId="{D81A5EE1-A17D-4954-9F90-4345A669C572}" type="pres">
      <dgm:prSet presAssocID="{8B39BDA8-E66D-42BE-B6A6-F8722CB96D69}" presName="connTx" presStyleLbl="parChTrans1D2" presStyleIdx="4" presStyleCnt="5"/>
      <dgm:spPr/>
    </dgm:pt>
    <dgm:pt modelId="{2C982A8A-4652-4AAF-95EA-5377CAAD2932}" type="pres">
      <dgm:prSet presAssocID="{C838B8E9-27FF-4C9D-9B93-4EDA7A642D2D}" presName="root2" presStyleCnt="0"/>
      <dgm:spPr/>
    </dgm:pt>
    <dgm:pt modelId="{31EE92FA-0164-4E26-9A51-A9021B5B0102}" type="pres">
      <dgm:prSet presAssocID="{C838B8E9-27FF-4C9D-9B93-4EDA7A642D2D}" presName="LevelTwoTextNode" presStyleLbl="node2" presStyleIdx="4" presStyleCnt="5">
        <dgm:presLayoutVars>
          <dgm:chPref val="3"/>
        </dgm:presLayoutVars>
      </dgm:prSet>
      <dgm:spPr/>
    </dgm:pt>
    <dgm:pt modelId="{581DEC0D-B75A-4936-BA20-431B77FCF25A}" type="pres">
      <dgm:prSet presAssocID="{C838B8E9-27FF-4C9D-9B93-4EDA7A642D2D}" presName="level3hierChild" presStyleCnt="0"/>
      <dgm:spPr/>
    </dgm:pt>
  </dgm:ptLst>
  <dgm:cxnLst>
    <dgm:cxn modelId="{08F0E903-FB3C-4FF8-8701-71D92792E7C7}" type="presOf" srcId="{4CA8DCB8-3158-4FF6-B3CC-8FD8FBDB9F95}" destId="{ECE03347-6FFA-4C26-8E24-FF2B05DC1EBF}" srcOrd="0" destOrd="0" presId="urn:microsoft.com/office/officeart/2005/8/layout/hierarchy2"/>
    <dgm:cxn modelId="{20593E08-CAD5-42FE-946F-260AD3971AD7}" type="presOf" srcId="{2BE7B465-CEDB-4B6D-A093-1D4A2BA8B926}" destId="{27698AD4-6105-44C1-B33B-C59E89FC1EDF}" srcOrd="0" destOrd="0" presId="urn:microsoft.com/office/officeart/2005/8/layout/hierarchy2"/>
    <dgm:cxn modelId="{FB62731C-5394-4785-8D79-17A6319E7F81}" type="presOf" srcId="{90975752-41EB-4A6B-B7C2-ECE6FA5F0169}" destId="{E52B9A61-8AF3-48E6-BE32-830D241C6E02}" srcOrd="0" destOrd="0" presId="urn:microsoft.com/office/officeart/2005/8/layout/hierarchy2"/>
    <dgm:cxn modelId="{DD9A2020-99B9-4F0C-8B60-63D9E75C3573}" type="presOf" srcId="{EB8D7653-16CE-486A-9545-ED0CF39198D7}" destId="{CCB5CD52-7B2B-437D-AFD9-0EB367824045}" srcOrd="0" destOrd="0" presId="urn:microsoft.com/office/officeart/2005/8/layout/hierarchy2"/>
    <dgm:cxn modelId="{A28F6E33-6988-4FC8-A041-8C244099A6EB}" type="presOf" srcId="{EB8D7653-16CE-486A-9545-ED0CF39198D7}" destId="{EFDD01F6-713A-400E-9DFD-6734751FC8C2}" srcOrd="1" destOrd="0" presId="urn:microsoft.com/office/officeart/2005/8/layout/hierarchy2"/>
    <dgm:cxn modelId="{683D1635-93A2-4206-9CE5-BAA3F35DF878}" type="presOf" srcId="{397A2237-F4B3-425B-9E81-974C0C59F501}" destId="{E0E1E076-D913-47EE-8C20-11C0555987EC}" srcOrd="0" destOrd="0" presId="urn:microsoft.com/office/officeart/2005/8/layout/hierarchy2"/>
    <dgm:cxn modelId="{C561693A-5E34-4153-890A-748F129C36E9}" type="presOf" srcId="{356E8F47-8D3A-45CE-AADC-8563C9E12CBA}" destId="{D4B7B0C4-F9C0-47CA-B09D-E08E2A0A6353}" srcOrd="1" destOrd="0" presId="urn:microsoft.com/office/officeart/2005/8/layout/hierarchy2"/>
    <dgm:cxn modelId="{23B8B65C-FDD2-4E9A-9F7B-FA6C519B27B2}" srcId="{90975752-41EB-4A6B-B7C2-ECE6FA5F0169}" destId="{2BE7B465-CEDB-4B6D-A093-1D4A2BA8B926}" srcOrd="3" destOrd="0" parTransId="{397A2237-F4B3-425B-9E81-974C0C59F501}" sibTransId="{D17053D7-51DB-4278-8523-86AEA6B5E734}"/>
    <dgm:cxn modelId="{B9169C5E-7FED-4C93-9FE6-C4256BD92D06}" srcId="{4CA8DCB8-3158-4FF6-B3CC-8FD8FBDB9F95}" destId="{90975752-41EB-4A6B-B7C2-ECE6FA5F0169}" srcOrd="0" destOrd="0" parTransId="{C0E53A12-675A-4020-B4AC-5EE0951E774B}" sibTransId="{4BA95CF7-FFF1-4A80-BF68-4CFA99586116}"/>
    <dgm:cxn modelId="{9AE7A144-B692-4F19-B46D-D2572B3A0495}" type="presOf" srcId="{FFD44027-6ED0-42FC-A7EB-ADD9A61991D6}" destId="{6C967F08-6DBC-4978-85C3-EDFEBAA0E111}" srcOrd="0" destOrd="0" presId="urn:microsoft.com/office/officeart/2005/8/layout/hierarchy2"/>
    <dgm:cxn modelId="{7433B64E-634D-435F-B008-80CD07BAB030}" srcId="{90975752-41EB-4A6B-B7C2-ECE6FA5F0169}" destId="{C838B8E9-27FF-4C9D-9B93-4EDA7A642D2D}" srcOrd="4" destOrd="0" parTransId="{8B39BDA8-E66D-42BE-B6A6-F8722CB96D69}" sibTransId="{2F16DCA6-FE68-432A-BE98-433958F0CEBB}"/>
    <dgm:cxn modelId="{9BEACE7B-42A2-4C53-8EE4-D7A79476D464}" type="presOf" srcId="{C838B8E9-27FF-4C9D-9B93-4EDA7A642D2D}" destId="{31EE92FA-0164-4E26-9A51-A9021B5B0102}" srcOrd="0" destOrd="0" presId="urn:microsoft.com/office/officeart/2005/8/layout/hierarchy2"/>
    <dgm:cxn modelId="{F136BC7D-D164-4952-8211-008E7D7F8AF7}" type="presOf" srcId="{397A2237-F4B3-425B-9E81-974C0C59F501}" destId="{F2A70E7A-D34F-4C32-9781-DD89B398FE9D}" srcOrd="1" destOrd="0" presId="urn:microsoft.com/office/officeart/2005/8/layout/hierarchy2"/>
    <dgm:cxn modelId="{E9B01C8D-328D-4B51-9BBD-F54A4CFB428A}" srcId="{90975752-41EB-4A6B-B7C2-ECE6FA5F0169}" destId="{99AD1D85-FBB8-49DB-BACA-8895DDB5E8F5}" srcOrd="0" destOrd="0" parTransId="{356E8F47-8D3A-45CE-AADC-8563C9E12CBA}" sibTransId="{36F8C148-FCC8-46BD-9AEA-FA26049CEEA4}"/>
    <dgm:cxn modelId="{4A93139B-3BCB-40B2-B87F-6AF7439B8397}" type="presOf" srcId="{43BDBB5C-62B2-4BF0-86FE-FB6505B62CBD}" destId="{6A2CD3A2-6D84-42F2-9F61-D0058CB9300F}" srcOrd="0" destOrd="0" presId="urn:microsoft.com/office/officeart/2005/8/layout/hierarchy2"/>
    <dgm:cxn modelId="{82F7859B-B95B-44DA-A2D7-76E9D76C9266}" srcId="{90975752-41EB-4A6B-B7C2-ECE6FA5F0169}" destId="{D2CC972D-47C1-4D22-ADE0-F1FE7479735F}" srcOrd="2" destOrd="0" parTransId="{43BDBB5C-62B2-4BF0-86FE-FB6505B62CBD}" sibTransId="{EDD65512-65C7-4DAA-8419-D98B1AAE4A76}"/>
    <dgm:cxn modelId="{3288DCA8-D1E1-4311-B48C-07BDE9EE160F}" type="presOf" srcId="{D2CC972D-47C1-4D22-ADE0-F1FE7479735F}" destId="{469727F8-5366-49DC-9F42-0B47E81FC9D0}" srcOrd="0" destOrd="0" presId="urn:microsoft.com/office/officeart/2005/8/layout/hierarchy2"/>
    <dgm:cxn modelId="{A520A2C6-A5BB-404C-9214-71280C85EFD9}" type="presOf" srcId="{8B39BDA8-E66D-42BE-B6A6-F8722CB96D69}" destId="{D81A5EE1-A17D-4954-9F90-4345A669C572}" srcOrd="1" destOrd="0" presId="urn:microsoft.com/office/officeart/2005/8/layout/hierarchy2"/>
    <dgm:cxn modelId="{09945BCA-A243-4EB2-9351-A26A63C9630B}" type="presOf" srcId="{99AD1D85-FBB8-49DB-BACA-8895DDB5E8F5}" destId="{9172347E-D980-43A8-AC87-CD4F74FCD544}" srcOrd="0" destOrd="0" presId="urn:microsoft.com/office/officeart/2005/8/layout/hierarchy2"/>
    <dgm:cxn modelId="{5E7BECCE-37C1-486F-8F4D-B63F8E0F6D3E}" type="presOf" srcId="{356E8F47-8D3A-45CE-AADC-8563C9E12CBA}" destId="{1ECACDB6-6E12-41B6-AFF7-3AEF2A8B5F4E}" srcOrd="0" destOrd="0" presId="urn:microsoft.com/office/officeart/2005/8/layout/hierarchy2"/>
    <dgm:cxn modelId="{0C5FCCD1-A5CF-441D-8DC3-E612DB44FF61}" srcId="{90975752-41EB-4A6B-B7C2-ECE6FA5F0169}" destId="{FFD44027-6ED0-42FC-A7EB-ADD9A61991D6}" srcOrd="1" destOrd="0" parTransId="{EB8D7653-16CE-486A-9545-ED0CF39198D7}" sibTransId="{A4925971-F577-4942-AD6A-A62D10DFA837}"/>
    <dgm:cxn modelId="{D6BC2ED8-D125-4D13-A715-9283FE544199}" type="presOf" srcId="{8B39BDA8-E66D-42BE-B6A6-F8722CB96D69}" destId="{EB53718C-119F-4B52-B43D-EB1E82E22C7F}" srcOrd="0" destOrd="0" presId="urn:microsoft.com/office/officeart/2005/8/layout/hierarchy2"/>
    <dgm:cxn modelId="{1D071CEA-682E-4A72-AD15-C4DEB9772356}" type="presOf" srcId="{43BDBB5C-62B2-4BF0-86FE-FB6505B62CBD}" destId="{E7095A77-C646-49F2-BD4B-E17C57F892C6}" srcOrd="1" destOrd="0" presId="urn:microsoft.com/office/officeart/2005/8/layout/hierarchy2"/>
    <dgm:cxn modelId="{537EAA0A-76BC-47C8-8677-DD009CB02B6C}" type="presParOf" srcId="{ECE03347-6FFA-4C26-8E24-FF2B05DC1EBF}" destId="{48EAD63C-6A6F-4FF1-87AF-0BCE294AE804}" srcOrd="0" destOrd="0" presId="urn:microsoft.com/office/officeart/2005/8/layout/hierarchy2"/>
    <dgm:cxn modelId="{EF8613CF-79DA-4D4F-8233-4F13A0FF94DE}" type="presParOf" srcId="{48EAD63C-6A6F-4FF1-87AF-0BCE294AE804}" destId="{E52B9A61-8AF3-48E6-BE32-830D241C6E02}" srcOrd="0" destOrd="0" presId="urn:microsoft.com/office/officeart/2005/8/layout/hierarchy2"/>
    <dgm:cxn modelId="{04ED2025-C274-480E-808A-6F67249B4770}" type="presParOf" srcId="{48EAD63C-6A6F-4FF1-87AF-0BCE294AE804}" destId="{7838EE3E-89B3-4628-83F6-5B8EBB46D4CC}" srcOrd="1" destOrd="0" presId="urn:microsoft.com/office/officeart/2005/8/layout/hierarchy2"/>
    <dgm:cxn modelId="{9EE80C7B-7E24-4503-873A-D7DAF0CD39C1}" type="presParOf" srcId="{7838EE3E-89B3-4628-83F6-5B8EBB46D4CC}" destId="{1ECACDB6-6E12-41B6-AFF7-3AEF2A8B5F4E}" srcOrd="0" destOrd="0" presId="urn:microsoft.com/office/officeart/2005/8/layout/hierarchy2"/>
    <dgm:cxn modelId="{304D0752-B8E0-4CF1-A1B8-E7D9A173E32D}" type="presParOf" srcId="{1ECACDB6-6E12-41B6-AFF7-3AEF2A8B5F4E}" destId="{D4B7B0C4-F9C0-47CA-B09D-E08E2A0A6353}" srcOrd="0" destOrd="0" presId="urn:microsoft.com/office/officeart/2005/8/layout/hierarchy2"/>
    <dgm:cxn modelId="{DCECCE42-DB4D-4FAA-A4FF-68BCC54CE5B0}" type="presParOf" srcId="{7838EE3E-89B3-4628-83F6-5B8EBB46D4CC}" destId="{B8F5A065-2D6C-4BDE-9236-6DF00F66A85D}" srcOrd="1" destOrd="0" presId="urn:microsoft.com/office/officeart/2005/8/layout/hierarchy2"/>
    <dgm:cxn modelId="{92189BE8-8FCF-43B7-9174-9CFF772D522E}" type="presParOf" srcId="{B8F5A065-2D6C-4BDE-9236-6DF00F66A85D}" destId="{9172347E-D980-43A8-AC87-CD4F74FCD544}" srcOrd="0" destOrd="0" presId="urn:microsoft.com/office/officeart/2005/8/layout/hierarchy2"/>
    <dgm:cxn modelId="{BF353463-5107-49E8-983C-23C4EA4447DA}" type="presParOf" srcId="{B8F5A065-2D6C-4BDE-9236-6DF00F66A85D}" destId="{C81733EC-F80E-4E74-BF3A-BDF33B84AC3C}" srcOrd="1" destOrd="0" presId="urn:microsoft.com/office/officeart/2005/8/layout/hierarchy2"/>
    <dgm:cxn modelId="{E6ECB398-F074-4E03-8A30-9C1131B88EB2}" type="presParOf" srcId="{7838EE3E-89B3-4628-83F6-5B8EBB46D4CC}" destId="{CCB5CD52-7B2B-437D-AFD9-0EB367824045}" srcOrd="2" destOrd="0" presId="urn:microsoft.com/office/officeart/2005/8/layout/hierarchy2"/>
    <dgm:cxn modelId="{6FFE4DCD-0595-4EEE-AB1B-0BB6E570099C}" type="presParOf" srcId="{CCB5CD52-7B2B-437D-AFD9-0EB367824045}" destId="{EFDD01F6-713A-400E-9DFD-6734751FC8C2}" srcOrd="0" destOrd="0" presId="urn:microsoft.com/office/officeart/2005/8/layout/hierarchy2"/>
    <dgm:cxn modelId="{E6847562-D515-4015-9BBE-0C37A06373A8}" type="presParOf" srcId="{7838EE3E-89B3-4628-83F6-5B8EBB46D4CC}" destId="{1F0B7321-C5D6-4D76-A53E-8802075F4EEE}" srcOrd="3" destOrd="0" presId="urn:microsoft.com/office/officeart/2005/8/layout/hierarchy2"/>
    <dgm:cxn modelId="{66158FF3-24E3-4A7A-B3CF-78FFFF8103F4}" type="presParOf" srcId="{1F0B7321-C5D6-4D76-A53E-8802075F4EEE}" destId="{6C967F08-6DBC-4978-85C3-EDFEBAA0E111}" srcOrd="0" destOrd="0" presId="urn:microsoft.com/office/officeart/2005/8/layout/hierarchy2"/>
    <dgm:cxn modelId="{0CCCF180-C24D-41F2-9D87-DCC7D2A42CBE}" type="presParOf" srcId="{1F0B7321-C5D6-4D76-A53E-8802075F4EEE}" destId="{40FD2624-AB60-4D43-8256-81F661CA3096}" srcOrd="1" destOrd="0" presId="urn:microsoft.com/office/officeart/2005/8/layout/hierarchy2"/>
    <dgm:cxn modelId="{8F8BB335-0358-4F31-BEC5-0483DE4C7979}" type="presParOf" srcId="{7838EE3E-89B3-4628-83F6-5B8EBB46D4CC}" destId="{6A2CD3A2-6D84-42F2-9F61-D0058CB9300F}" srcOrd="4" destOrd="0" presId="urn:microsoft.com/office/officeart/2005/8/layout/hierarchy2"/>
    <dgm:cxn modelId="{F7830277-EFF1-4B10-9A6E-6E2F7FC06BBA}" type="presParOf" srcId="{6A2CD3A2-6D84-42F2-9F61-D0058CB9300F}" destId="{E7095A77-C646-49F2-BD4B-E17C57F892C6}" srcOrd="0" destOrd="0" presId="urn:microsoft.com/office/officeart/2005/8/layout/hierarchy2"/>
    <dgm:cxn modelId="{8DE5A54E-9795-45BF-B1F0-6735B681B166}" type="presParOf" srcId="{7838EE3E-89B3-4628-83F6-5B8EBB46D4CC}" destId="{01077E62-9F58-4CF0-AF30-500922FD83EA}" srcOrd="5" destOrd="0" presId="urn:microsoft.com/office/officeart/2005/8/layout/hierarchy2"/>
    <dgm:cxn modelId="{67FAE0F4-FE20-4711-9AC0-2F0E19A766BF}" type="presParOf" srcId="{01077E62-9F58-4CF0-AF30-500922FD83EA}" destId="{469727F8-5366-49DC-9F42-0B47E81FC9D0}" srcOrd="0" destOrd="0" presId="urn:microsoft.com/office/officeart/2005/8/layout/hierarchy2"/>
    <dgm:cxn modelId="{CB0595D5-BA00-42A7-9AEB-5B11E0171A0A}" type="presParOf" srcId="{01077E62-9F58-4CF0-AF30-500922FD83EA}" destId="{18708918-09E2-4177-A674-6C05598B0F92}" srcOrd="1" destOrd="0" presId="urn:microsoft.com/office/officeart/2005/8/layout/hierarchy2"/>
    <dgm:cxn modelId="{9A953A1B-15F9-465C-B007-8058354D709E}" type="presParOf" srcId="{7838EE3E-89B3-4628-83F6-5B8EBB46D4CC}" destId="{E0E1E076-D913-47EE-8C20-11C0555987EC}" srcOrd="6" destOrd="0" presId="urn:microsoft.com/office/officeart/2005/8/layout/hierarchy2"/>
    <dgm:cxn modelId="{8CCEE49E-952E-40B5-818F-E21D0FE912B9}" type="presParOf" srcId="{E0E1E076-D913-47EE-8C20-11C0555987EC}" destId="{F2A70E7A-D34F-4C32-9781-DD89B398FE9D}" srcOrd="0" destOrd="0" presId="urn:microsoft.com/office/officeart/2005/8/layout/hierarchy2"/>
    <dgm:cxn modelId="{5F4C0DAA-32C6-4391-B13F-B63B343AF783}" type="presParOf" srcId="{7838EE3E-89B3-4628-83F6-5B8EBB46D4CC}" destId="{5F4AC957-14F8-4439-9F4E-3B394BEDAA31}" srcOrd="7" destOrd="0" presId="urn:microsoft.com/office/officeart/2005/8/layout/hierarchy2"/>
    <dgm:cxn modelId="{D8AD9920-28F8-4AB3-B19E-C11714CB3635}" type="presParOf" srcId="{5F4AC957-14F8-4439-9F4E-3B394BEDAA31}" destId="{27698AD4-6105-44C1-B33B-C59E89FC1EDF}" srcOrd="0" destOrd="0" presId="urn:microsoft.com/office/officeart/2005/8/layout/hierarchy2"/>
    <dgm:cxn modelId="{EC4059AD-CE7B-4B4C-B5DE-3A3A06596074}" type="presParOf" srcId="{5F4AC957-14F8-4439-9F4E-3B394BEDAA31}" destId="{6BA965D5-EAB3-4ACF-B81D-7D8E70C28C1B}" srcOrd="1" destOrd="0" presId="urn:microsoft.com/office/officeart/2005/8/layout/hierarchy2"/>
    <dgm:cxn modelId="{7618F3FD-4690-46AF-B2BE-8821AB3EE602}" type="presParOf" srcId="{7838EE3E-89B3-4628-83F6-5B8EBB46D4CC}" destId="{EB53718C-119F-4B52-B43D-EB1E82E22C7F}" srcOrd="8" destOrd="0" presId="urn:microsoft.com/office/officeart/2005/8/layout/hierarchy2"/>
    <dgm:cxn modelId="{41F0E000-C0D2-4BCA-A01F-AA3EE0D3B2AC}" type="presParOf" srcId="{EB53718C-119F-4B52-B43D-EB1E82E22C7F}" destId="{D81A5EE1-A17D-4954-9F90-4345A669C572}" srcOrd="0" destOrd="0" presId="urn:microsoft.com/office/officeart/2005/8/layout/hierarchy2"/>
    <dgm:cxn modelId="{97BC6F87-C5F1-4610-A0BD-8294C169DE1E}" type="presParOf" srcId="{7838EE3E-89B3-4628-83F6-5B8EBB46D4CC}" destId="{2C982A8A-4652-4AAF-95EA-5377CAAD2932}" srcOrd="9" destOrd="0" presId="urn:microsoft.com/office/officeart/2005/8/layout/hierarchy2"/>
    <dgm:cxn modelId="{3CAFB0D8-B53C-4F8E-9C6D-EE3200DAC26B}" type="presParOf" srcId="{2C982A8A-4652-4AAF-95EA-5377CAAD2932}" destId="{31EE92FA-0164-4E26-9A51-A9021B5B0102}" srcOrd="0" destOrd="0" presId="urn:microsoft.com/office/officeart/2005/8/layout/hierarchy2"/>
    <dgm:cxn modelId="{6FE73512-C0AC-4137-AF77-49FB4FAAA1EC}" type="presParOf" srcId="{2C982A8A-4652-4AAF-95EA-5377CAAD2932}" destId="{581DEC0D-B75A-4936-BA20-431B77FCF2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B9A61-8AF3-48E6-BE32-830D241C6E02}">
      <dsp:nvSpPr>
        <dsp:cNvPr id="0" name=""/>
        <dsp:cNvSpPr/>
      </dsp:nvSpPr>
      <dsp:spPr>
        <a:xfrm>
          <a:off x="1176736" y="1135723"/>
          <a:ext cx="985707" cy="4928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주요 요인</a:t>
          </a:r>
        </a:p>
      </dsp:txBody>
      <dsp:txXfrm>
        <a:off x="1191171" y="1150158"/>
        <a:ext cx="956837" cy="463983"/>
      </dsp:txXfrm>
    </dsp:sp>
    <dsp:sp modelId="{1ECACDB6-6E12-41B6-AFF7-3AEF2A8B5F4E}">
      <dsp:nvSpPr>
        <dsp:cNvPr id="0" name=""/>
        <dsp:cNvSpPr/>
      </dsp:nvSpPr>
      <dsp:spPr>
        <a:xfrm rot="17350740">
          <a:off x="1759497" y="799321"/>
          <a:ext cx="1200177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200177" y="1604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29581" y="785363"/>
        <a:ext cx="60008" cy="60008"/>
      </dsp:txXfrm>
    </dsp:sp>
    <dsp:sp modelId="{9172347E-D980-43A8-AC87-CD4F74FCD544}">
      <dsp:nvSpPr>
        <dsp:cNvPr id="0" name=""/>
        <dsp:cNvSpPr/>
      </dsp:nvSpPr>
      <dsp:spPr>
        <a:xfrm>
          <a:off x="2556727" y="2158"/>
          <a:ext cx="985707" cy="4928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주민특성</a:t>
          </a:r>
        </a:p>
      </dsp:txBody>
      <dsp:txXfrm>
        <a:off x="2571162" y="16593"/>
        <a:ext cx="956837" cy="463983"/>
      </dsp:txXfrm>
    </dsp:sp>
    <dsp:sp modelId="{CCB5CD52-7B2B-437D-AFD9-0EB367824045}">
      <dsp:nvSpPr>
        <dsp:cNvPr id="0" name=""/>
        <dsp:cNvSpPr/>
      </dsp:nvSpPr>
      <dsp:spPr>
        <a:xfrm rot="18289469">
          <a:off x="2014368" y="1082712"/>
          <a:ext cx="690435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690435" y="1604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42325" y="1081498"/>
        <a:ext cx="34521" cy="34521"/>
      </dsp:txXfrm>
    </dsp:sp>
    <dsp:sp modelId="{6C967F08-6DBC-4978-85C3-EDFEBAA0E111}">
      <dsp:nvSpPr>
        <dsp:cNvPr id="0" name=""/>
        <dsp:cNvSpPr/>
      </dsp:nvSpPr>
      <dsp:spPr>
        <a:xfrm>
          <a:off x="2556727" y="568940"/>
          <a:ext cx="985707" cy="4928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단독주택</a:t>
          </a:r>
        </a:p>
      </dsp:txBody>
      <dsp:txXfrm>
        <a:off x="2571162" y="583375"/>
        <a:ext cx="956837" cy="463983"/>
      </dsp:txXfrm>
    </dsp:sp>
    <dsp:sp modelId="{6A2CD3A2-6D84-42F2-9F61-D0058CB9300F}">
      <dsp:nvSpPr>
        <dsp:cNvPr id="0" name=""/>
        <dsp:cNvSpPr/>
      </dsp:nvSpPr>
      <dsp:spPr>
        <a:xfrm>
          <a:off x="2162444" y="1366103"/>
          <a:ext cx="394283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394283" y="1604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49728" y="1372292"/>
        <a:ext cx="19714" cy="19714"/>
      </dsp:txXfrm>
    </dsp:sp>
    <dsp:sp modelId="{469727F8-5366-49DC-9F42-0B47E81FC9D0}">
      <dsp:nvSpPr>
        <dsp:cNvPr id="0" name=""/>
        <dsp:cNvSpPr/>
      </dsp:nvSpPr>
      <dsp:spPr>
        <a:xfrm>
          <a:off x="2556727" y="1135723"/>
          <a:ext cx="985707" cy="4928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다세대주택</a:t>
          </a:r>
        </a:p>
      </dsp:txBody>
      <dsp:txXfrm>
        <a:off x="2571162" y="1150158"/>
        <a:ext cx="956837" cy="463983"/>
      </dsp:txXfrm>
    </dsp:sp>
    <dsp:sp modelId="{E0E1E076-D913-47EE-8C20-11C0555987EC}">
      <dsp:nvSpPr>
        <dsp:cNvPr id="0" name=""/>
        <dsp:cNvSpPr/>
      </dsp:nvSpPr>
      <dsp:spPr>
        <a:xfrm rot="3310531">
          <a:off x="2014368" y="1649494"/>
          <a:ext cx="690435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690435" y="1604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42325" y="1648280"/>
        <a:ext cx="34521" cy="34521"/>
      </dsp:txXfrm>
    </dsp:sp>
    <dsp:sp modelId="{27698AD4-6105-44C1-B33B-C59E89FC1EDF}">
      <dsp:nvSpPr>
        <dsp:cNvPr id="0" name=""/>
        <dsp:cNvSpPr/>
      </dsp:nvSpPr>
      <dsp:spPr>
        <a:xfrm>
          <a:off x="2556727" y="1702505"/>
          <a:ext cx="985707" cy="4928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유기동물 관리방법</a:t>
          </a:r>
        </a:p>
      </dsp:txBody>
      <dsp:txXfrm>
        <a:off x="2571162" y="1716940"/>
        <a:ext cx="956837" cy="463983"/>
      </dsp:txXfrm>
    </dsp:sp>
    <dsp:sp modelId="{EB53718C-119F-4B52-B43D-EB1E82E22C7F}">
      <dsp:nvSpPr>
        <dsp:cNvPr id="0" name=""/>
        <dsp:cNvSpPr/>
      </dsp:nvSpPr>
      <dsp:spPr>
        <a:xfrm rot="4249260">
          <a:off x="1759497" y="1932885"/>
          <a:ext cx="1200177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200177" y="1604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29581" y="1918927"/>
        <a:ext cx="60008" cy="60008"/>
      </dsp:txXfrm>
    </dsp:sp>
    <dsp:sp modelId="{31EE92FA-0164-4E26-9A51-A9021B5B0102}">
      <dsp:nvSpPr>
        <dsp:cNvPr id="0" name=""/>
        <dsp:cNvSpPr/>
      </dsp:nvSpPr>
      <dsp:spPr>
        <a:xfrm>
          <a:off x="2556727" y="2269287"/>
          <a:ext cx="985707" cy="4928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주변 시설 및 접근성</a:t>
          </a:r>
        </a:p>
      </dsp:txBody>
      <dsp:txXfrm>
        <a:off x="2571162" y="2283722"/>
        <a:ext cx="956837" cy="463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D1C16-C1A2-4E7D-BBA5-C56539FEE93E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58BCD-289D-4D53-BD45-422777A2A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8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58BCD-289D-4D53-BD45-422777A2A4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8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58BCD-289D-4D53-BD45-422777A2A44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86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3" Type="http://schemas.openxmlformats.org/officeDocument/2006/relationships/image" Target="../media/image13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53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0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89.png"/><Relationship Id="rId17" Type="http://schemas.openxmlformats.org/officeDocument/2006/relationships/image" Target="../media/image1650.png"/><Relationship Id="rId2" Type="http://schemas.openxmlformats.org/officeDocument/2006/relationships/image" Target="../media/image180.gif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8.png"/><Relationship Id="rId5" Type="http://schemas.openxmlformats.org/officeDocument/2006/relationships/image" Target="../media/image183.png"/><Relationship Id="rId15" Type="http://schemas.openxmlformats.org/officeDocument/2006/relationships/image" Target="../media/image192.png"/><Relationship Id="rId10" Type="http://schemas.openxmlformats.org/officeDocument/2006/relationships/image" Target="../media/image11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26" Type="http://schemas.openxmlformats.org/officeDocument/2006/relationships/image" Target="../media/image189.png"/><Relationship Id="rId3" Type="http://schemas.openxmlformats.org/officeDocument/2006/relationships/image" Target="../media/image194.png"/><Relationship Id="rId21" Type="http://schemas.openxmlformats.org/officeDocument/2006/relationships/image" Target="../media/image209.png"/><Relationship Id="rId34" Type="http://schemas.openxmlformats.org/officeDocument/2006/relationships/image" Target="../media/image221.png"/><Relationship Id="rId7" Type="http://schemas.openxmlformats.org/officeDocument/2006/relationships/image" Target="../media/image196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5" Type="http://schemas.openxmlformats.org/officeDocument/2006/relationships/image" Target="../media/image213.png"/><Relationship Id="rId33" Type="http://schemas.openxmlformats.org/officeDocument/2006/relationships/image" Target="../media/image220.png"/><Relationship Id="rId2" Type="http://schemas.openxmlformats.org/officeDocument/2006/relationships/image" Target="../media/image193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29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199.png"/><Relationship Id="rId24" Type="http://schemas.openxmlformats.org/officeDocument/2006/relationships/image" Target="../media/image212.png"/><Relationship Id="rId32" Type="http://schemas.openxmlformats.org/officeDocument/2006/relationships/image" Target="../media/image219.png"/><Relationship Id="rId5" Type="http://schemas.openxmlformats.org/officeDocument/2006/relationships/image" Target="../media/image11.png"/><Relationship Id="rId15" Type="http://schemas.openxmlformats.org/officeDocument/2006/relationships/image" Target="../media/image203.png"/><Relationship Id="rId23" Type="http://schemas.openxmlformats.org/officeDocument/2006/relationships/image" Target="../media/image211.png"/><Relationship Id="rId28" Type="http://schemas.openxmlformats.org/officeDocument/2006/relationships/image" Target="../media/image215.png"/><Relationship Id="rId36" Type="http://schemas.openxmlformats.org/officeDocument/2006/relationships/image" Target="../media/image222.png"/><Relationship Id="rId10" Type="http://schemas.openxmlformats.org/officeDocument/2006/relationships/image" Target="../media/image53.png"/><Relationship Id="rId19" Type="http://schemas.openxmlformats.org/officeDocument/2006/relationships/image" Target="../media/image207.png"/><Relationship Id="rId31" Type="http://schemas.openxmlformats.org/officeDocument/2006/relationships/image" Target="../media/image218.png"/><Relationship Id="rId4" Type="http://schemas.openxmlformats.org/officeDocument/2006/relationships/image" Target="../media/image184.png"/><Relationship Id="rId9" Type="http://schemas.openxmlformats.org/officeDocument/2006/relationships/image" Target="../media/image198.png"/><Relationship Id="rId14" Type="http://schemas.openxmlformats.org/officeDocument/2006/relationships/image" Target="../media/image202.png"/><Relationship Id="rId22" Type="http://schemas.openxmlformats.org/officeDocument/2006/relationships/image" Target="../media/image210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187.png"/><Relationship Id="rId8" Type="http://schemas.openxmlformats.org/officeDocument/2006/relationships/image" Target="../media/image1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1.png"/><Relationship Id="rId3" Type="http://schemas.openxmlformats.org/officeDocument/2006/relationships/image" Target="../media/image2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3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0.png"/><Relationship Id="rId5" Type="http://schemas.openxmlformats.org/officeDocument/2006/relationships/image" Target="../media/image226.png"/><Relationship Id="rId15" Type="http://schemas.openxmlformats.org/officeDocument/2006/relationships/image" Target="../media/image233.png"/><Relationship Id="rId10" Type="http://schemas.openxmlformats.org/officeDocument/2006/relationships/image" Target="../media/image229.png"/><Relationship Id="rId4" Type="http://schemas.openxmlformats.org/officeDocument/2006/relationships/image" Target="../media/image225.png"/><Relationship Id="rId9" Type="http://schemas.openxmlformats.org/officeDocument/2006/relationships/image" Target="../media/image29.png"/><Relationship Id="rId14" Type="http://schemas.openxmlformats.org/officeDocument/2006/relationships/image" Target="../media/image2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diagramData" Target="../diagrams/data1.xml"/><Relationship Id="rId26" Type="http://schemas.openxmlformats.org/officeDocument/2006/relationships/image" Target="../media/image250.png"/><Relationship Id="rId3" Type="http://schemas.openxmlformats.org/officeDocument/2006/relationships/image" Target="../media/image36.png"/><Relationship Id="rId21" Type="http://schemas.openxmlformats.org/officeDocument/2006/relationships/diagramColors" Target="../diagrams/colors1.xml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53.png"/><Relationship Id="rId25" Type="http://schemas.openxmlformats.org/officeDocument/2006/relationships/image" Target="../media/image249.png"/><Relationship Id="rId2" Type="http://schemas.openxmlformats.org/officeDocument/2006/relationships/image" Target="../media/image235.png"/><Relationship Id="rId16" Type="http://schemas.openxmlformats.org/officeDocument/2006/relationships/image" Target="../media/image128.png"/><Relationship Id="rId20" Type="http://schemas.openxmlformats.org/officeDocument/2006/relationships/diagramQuickStyle" Target="../diagrams/quickStyle1.xml"/><Relationship Id="rId29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24" Type="http://schemas.openxmlformats.org/officeDocument/2006/relationships/image" Target="../media/image248.sv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23" Type="http://schemas.openxmlformats.org/officeDocument/2006/relationships/image" Target="../media/image247.png"/><Relationship Id="rId28" Type="http://schemas.openxmlformats.org/officeDocument/2006/relationships/image" Target="../media/image252.png"/><Relationship Id="rId10" Type="http://schemas.openxmlformats.org/officeDocument/2006/relationships/image" Target="../media/image241.png"/><Relationship Id="rId19" Type="http://schemas.openxmlformats.org/officeDocument/2006/relationships/diagramLayout" Target="../diagrams/layout1.xml"/><Relationship Id="rId4" Type="http://schemas.openxmlformats.org/officeDocument/2006/relationships/image" Target="../media/image37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Relationship Id="rId22" Type="http://schemas.microsoft.com/office/2007/relationships/diagramDrawing" Target="../diagrams/drawing1.xml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59.png"/><Relationship Id="rId18" Type="http://schemas.openxmlformats.org/officeDocument/2006/relationships/image" Target="../media/image242.png"/><Relationship Id="rId3" Type="http://schemas.openxmlformats.org/officeDocument/2006/relationships/image" Target="../media/image36.png"/><Relationship Id="rId21" Type="http://schemas.openxmlformats.org/officeDocument/2006/relationships/image" Target="../media/image53.png"/><Relationship Id="rId7" Type="http://schemas.openxmlformats.org/officeDocument/2006/relationships/image" Target="../media/image240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" Type="http://schemas.openxmlformats.org/officeDocument/2006/relationships/image" Target="../media/image235.png"/><Relationship Id="rId16" Type="http://schemas.openxmlformats.org/officeDocument/2006/relationships/image" Target="../media/image262.png"/><Relationship Id="rId20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128.png"/><Relationship Id="rId5" Type="http://schemas.openxmlformats.org/officeDocument/2006/relationships/image" Target="../media/image255.png"/><Relationship Id="rId15" Type="http://schemas.openxmlformats.org/officeDocument/2006/relationships/image" Target="../media/image261.png"/><Relationship Id="rId10" Type="http://schemas.openxmlformats.org/officeDocument/2006/relationships/image" Target="../media/image257.png"/><Relationship Id="rId19" Type="http://schemas.openxmlformats.org/officeDocument/2006/relationships/image" Target="../media/image264.png"/><Relationship Id="rId4" Type="http://schemas.openxmlformats.org/officeDocument/2006/relationships/image" Target="../media/image37.png"/><Relationship Id="rId9" Type="http://schemas.openxmlformats.org/officeDocument/2006/relationships/image" Target="../media/image256.png"/><Relationship Id="rId1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9" Type="http://schemas.openxmlformats.org/officeDocument/2006/relationships/image" Target="../media/image303.png"/><Relationship Id="rId21" Type="http://schemas.openxmlformats.org/officeDocument/2006/relationships/image" Target="../media/image285.png"/><Relationship Id="rId34" Type="http://schemas.openxmlformats.org/officeDocument/2006/relationships/image" Target="../media/image298.png"/><Relationship Id="rId7" Type="http://schemas.openxmlformats.org/officeDocument/2006/relationships/image" Target="../media/image271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29" Type="http://schemas.openxmlformats.org/officeDocument/2006/relationships/image" Target="../media/image293.png"/><Relationship Id="rId41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24" Type="http://schemas.openxmlformats.org/officeDocument/2006/relationships/image" Target="../media/image288.png"/><Relationship Id="rId32" Type="http://schemas.openxmlformats.org/officeDocument/2006/relationships/image" Target="../media/image296.png"/><Relationship Id="rId37" Type="http://schemas.openxmlformats.org/officeDocument/2006/relationships/image" Target="../media/image301.png"/><Relationship Id="rId40" Type="http://schemas.openxmlformats.org/officeDocument/2006/relationships/image" Target="../media/image53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28" Type="http://schemas.openxmlformats.org/officeDocument/2006/relationships/image" Target="../media/image292.png"/><Relationship Id="rId36" Type="http://schemas.openxmlformats.org/officeDocument/2006/relationships/image" Target="../media/image300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31" Type="http://schemas.openxmlformats.org/officeDocument/2006/relationships/image" Target="../media/image295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Relationship Id="rId27" Type="http://schemas.openxmlformats.org/officeDocument/2006/relationships/image" Target="../media/image291.png"/><Relationship Id="rId30" Type="http://schemas.openxmlformats.org/officeDocument/2006/relationships/image" Target="../media/image294.png"/><Relationship Id="rId35" Type="http://schemas.openxmlformats.org/officeDocument/2006/relationships/image" Target="../media/image299.png"/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33" Type="http://schemas.openxmlformats.org/officeDocument/2006/relationships/image" Target="../media/image297.png"/><Relationship Id="rId38" Type="http://schemas.openxmlformats.org/officeDocument/2006/relationships/image" Target="../media/image3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279.png"/><Relationship Id="rId18" Type="http://schemas.openxmlformats.org/officeDocument/2006/relationships/image" Target="../media/image292.png"/><Relationship Id="rId3" Type="http://schemas.openxmlformats.org/officeDocument/2006/relationships/image" Target="../media/image305.png"/><Relationship Id="rId21" Type="http://schemas.openxmlformats.org/officeDocument/2006/relationships/image" Target="../media/image314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311.png"/><Relationship Id="rId25" Type="http://schemas.openxmlformats.org/officeDocument/2006/relationships/image" Target="../media/image53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20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278.png"/><Relationship Id="rId24" Type="http://schemas.openxmlformats.org/officeDocument/2006/relationships/image" Target="../media/image281.png"/><Relationship Id="rId5" Type="http://schemas.openxmlformats.org/officeDocument/2006/relationships/image" Target="../media/image270.png"/><Relationship Id="rId15" Type="http://schemas.openxmlformats.org/officeDocument/2006/relationships/image" Target="../media/image291.png"/><Relationship Id="rId23" Type="http://schemas.openxmlformats.org/officeDocument/2006/relationships/image" Target="../media/image293.png"/><Relationship Id="rId10" Type="http://schemas.openxmlformats.org/officeDocument/2006/relationships/image" Target="../media/image309.png"/><Relationship Id="rId19" Type="http://schemas.openxmlformats.org/officeDocument/2006/relationships/image" Target="../media/image312.png"/><Relationship Id="rId4" Type="http://schemas.openxmlformats.org/officeDocument/2006/relationships/image" Target="../media/image306.png"/><Relationship Id="rId9" Type="http://schemas.openxmlformats.org/officeDocument/2006/relationships/image" Target="../media/image290.png"/><Relationship Id="rId14" Type="http://schemas.openxmlformats.org/officeDocument/2006/relationships/image" Target="../media/image310.png"/><Relationship Id="rId22" Type="http://schemas.openxmlformats.org/officeDocument/2006/relationships/image" Target="../media/image3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18" Type="http://schemas.openxmlformats.org/officeDocument/2006/relationships/image" Target="../media/image53.png"/><Relationship Id="rId3" Type="http://schemas.openxmlformats.org/officeDocument/2006/relationships/image" Target="../media/image316.png"/><Relationship Id="rId7" Type="http://schemas.openxmlformats.org/officeDocument/2006/relationships/image" Target="../media/image278.png"/><Relationship Id="rId12" Type="http://schemas.openxmlformats.org/officeDocument/2006/relationships/image" Target="../media/image321.png"/><Relationship Id="rId17" Type="http://schemas.openxmlformats.org/officeDocument/2006/relationships/image" Target="../media/image325.png"/><Relationship Id="rId2" Type="http://schemas.openxmlformats.org/officeDocument/2006/relationships/image" Target="../media/image266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320.png"/><Relationship Id="rId5" Type="http://schemas.openxmlformats.org/officeDocument/2006/relationships/image" Target="../media/image272.png"/><Relationship Id="rId15" Type="http://schemas.openxmlformats.org/officeDocument/2006/relationships/image" Target="../media/image197.png"/><Relationship Id="rId10" Type="http://schemas.openxmlformats.org/officeDocument/2006/relationships/image" Target="../media/image319.png"/><Relationship Id="rId19" Type="http://schemas.openxmlformats.org/officeDocument/2006/relationships/image" Target="../media/image326.png"/><Relationship Id="rId4" Type="http://schemas.openxmlformats.org/officeDocument/2006/relationships/image" Target="../media/image271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18" Type="http://schemas.openxmlformats.org/officeDocument/2006/relationships/image" Target="../media/image265.png"/><Relationship Id="rId3" Type="http://schemas.openxmlformats.org/officeDocument/2006/relationships/image" Target="../media/image328.png"/><Relationship Id="rId21" Type="http://schemas.openxmlformats.org/officeDocument/2006/relationships/image" Target="../media/image336.png"/><Relationship Id="rId7" Type="http://schemas.openxmlformats.org/officeDocument/2006/relationships/image" Target="../media/image278.png"/><Relationship Id="rId12" Type="http://schemas.openxmlformats.org/officeDocument/2006/relationships/image" Target="../media/image333.png"/><Relationship Id="rId17" Type="http://schemas.openxmlformats.org/officeDocument/2006/relationships/image" Target="../media/image264.png"/><Relationship Id="rId2" Type="http://schemas.openxmlformats.org/officeDocument/2006/relationships/image" Target="../media/image327.png"/><Relationship Id="rId16" Type="http://schemas.openxmlformats.org/officeDocument/2006/relationships/image" Target="../media/image53.png"/><Relationship Id="rId20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11" Type="http://schemas.openxmlformats.org/officeDocument/2006/relationships/image" Target="../media/image332.png"/><Relationship Id="rId5" Type="http://schemas.openxmlformats.org/officeDocument/2006/relationships/image" Target="../media/image272.png"/><Relationship Id="rId15" Type="http://schemas.openxmlformats.org/officeDocument/2006/relationships/image" Target="../media/image335.png"/><Relationship Id="rId10" Type="http://schemas.openxmlformats.org/officeDocument/2006/relationships/image" Target="../media/image331.png"/><Relationship Id="rId19" Type="http://schemas.openxmlformats.org/officeDocument/2006/relationships/image" Target="../media/image324.png"/><Relationship Id="rId4" Type="http://schemas.openxmlformats.org/officeDocument/2006/relationships/image" Target="../media/image271.png"/><Relationship Id="rId9" Type="http://schemas.openxmlformats.org/officeDocument/2006/relationships/image" Target="../media/image330.png"/><Relationship Id="rId14" Type="http://schemas.openxmlformats.org/officeDocument/2006/relationships/image" Target="../media/image279.png"/><Relationship Id="rId22" Type="http://schemas.openxmlformats.org/officeDocument/2006/relationships/image" Target="../media/image3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6.png"/><Relationship Id="rId3" Type="http://schemas.openxmlformats.org/officeDocument/2006/relationships/image" Target="../media/image33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11" Type="http://schemas.openxmlformats.org/officeDocument/2006/relationships/image" Target="../media/image345.png"/><Relationship Id="rId5" Type="http://schemas.openxmlformats.org/officeDocument/2006/relationships/image" Target="../media/image341.png"/><Relationship Id="rId15" Type="http://schemas.openxmlformats.org/officeDocument/2006/relationships/image" Target="../media/image347.png"/><Relationship Id="rId10" Type="http://schemas.openxmlformats.org/officeDocument/2006/relationships/image" Target="../media/image344.png"/><Relationship Id="rId4" Type="http://schemas.openxmlformats.org/officeDocument/2006/relationships/image" Target="../media/image340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10" Type="http://schemas.openxmlformats.org/officeDocument/2006/relationships/image" Target="../media/image355.png"/><Relationship Id="rId4" Type="http://schemas.openxmlformats.org/officeDocument/2006/relationships/image" Target="../media/image350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65.png"/><Relationship Id="rId18" Type="http://schemas.openxmlformats.org/officeDocument/2006/relationships/image" Target="../media/image370.png"/><Relationship Id="rId3" Type="http://schemas.openxmlformats.org/officeDocument/2006/relationships/image" Target="../media/image357.png"/><Relationship Id="rId21" Type="http://schemas.openxmlformats.org/officeDocument/2006/relationships/image" Target="../media/image372.png"/><Relationship Id="rId7" Type="http://schemas.openxmlformats.org/officeDocument/2006/relationships/image" Target="../media/image128.png"/><Relationship Id="rId12" Type="http://schemas.openxmlformats.org/officeDocument/2006/relationships/image" Target="../media/image364.png"/><Relationship Id="rId17" Type="http://schemas.openxmlformats.org/officeDocument/2006/relationships/image" Target="../media/image369.png"/><Relationship Id="rId2" Type="http://schemas.openxmlformats.org/officeDocument/2006/relationships/image" Target="../media/image356.png"/><Relationship Id="rId16" Type="http://schemas.openxmlformats.org/officeDocument/2006/relationships/image" Target="../media/image368.png"/><Relationship Id="rId20" Type="http://schemas.openxmlformats.org/officeDocument/2006/relationships/image" Target="../media/image3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363.png"/><Relationship Id="rId5" Type="http://schemas.openxmlformats.org/officeDocument/2006/relationships/image" Target="../media/image359.png"/><Relationship Id="rId15" Type="http://schemas.openxmlformats.org/officeDocument/2006/relationships/image" Target="../media/image367.png"/><Relationship Id="rId10" Type="http://schemas.openxmlformats.org/officeDocument/2006/relationships/image" Target="../media/image362.png"/><Relationship Id="rId19" Type="http://schemas.openxmlformats.org/officeDocument/2006/relationships/image" Target="../media/image53.png"/><Relationship Id="rId4" Type="http://schemas.openxmlformats.org/officeDocument/2006/relationships/image" Target="../media/image358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76.png"/><Relationship Id="rId18" Type="http://schemas.openxmlformats.org/officeDocument/2006/relationships/image" Target="../media/image381.png"/><Relationship Id="rId3" Type="http://schemas.openxmlformats.org/officeDocument/2006/relationships/image" Target="../media/image357.png"/><Relationship Id="rId21" Type="http://schemas.openxmlformats.org/officeDocument/2006/relationships/image" Target="../media/image383.png"/><Relationship Id="rId7" Type="http://schemas.openxmlformats.org/officeDocument/2006/relationships/image" Target="../media/image128.png"/><Relationship Id="rId12" Type="http://schemas.openxmlformats.org/officeDocument/2006/relationships/image" Target="../media/image364.png"/><Relationship Id="rId17" Type="http://schemas.openxmlformats.org/officeDocument/2006/relationships/image" Target="../media/image380.png"/><Relationship Id="rId25" Type="http://schemas.openxmlformats.org/officeDocument/2006/relationships/image" Target="../media/image372.png"/><Relationship Id="rId2" Type="http://schemas.openxmlformats.org/officeDocument/2006/relationships/image" Target="../media/image356.png"/><Relationship Id="rId16" Type="http://schemas.openxmlformats.org/officeDocument/2006/relationships/image" Target="../media/image379.png"/><Relationship Id="rId20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375.png"/><Relationship Id="rId24" Type="http://schemas.openxmlformats.org/officeDocument/2006/relationships/image" Target="../media/image386.png"/><Relationship Id="rId5" Type="http://schemas.openxmlformats.org/officeDocument/2006/relationships/image" Target="../media/image359.png"/><Relationship Id="rId15" Type="http://schemas.openxmlformats.org/officeDocument/2006/relationships/image" Target="../media/image378.png"/><Relationship Id="rId23" Type="http://schemas.openxmlformats.org/officeDocument/2006/relationships/image" Target="../media/image385.png"/><Relationship Id="rId10" Type="http://schemas.openxmlformats.org/officeDocument/2006/relationships/image" Target="../media/image374.png"/><Relationship Id="rId19" Type="http://schemas.openxmlformats.org/officeDocument/2006/relationships/image" Target="../media/image53.png"/><Relationship Id="rId4" Type="http://schemas.openxmlformats.org/officeDocument/2006/relationships/image" Target="../media/image358.png"/><Relationship Id="rId9" Type="http://schemas.openxmlformats.org/officeDocument/2006/relationships/image" Target="../media/image373.png"/><Relationship Id="rId14" Type="http://schemas.openxmlformats.org/officeDocument/2006/relationships/image" Target="../media/image377.png"/><Relationship Id="rId22" Type="http://schemas.openxmlformats.org/officeDocument/2006/relationships/image" Target="../media/image3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13" Type="http://schemas.openxmlformats.org/officeDocument/2006/relationships/image" Target="../media/image394.png"/><Relationship Id="rId3" Type="http://schemas.openxmlformats.org/officeDocument/2006/relationships/image" Target="../media/image357.png"/><Relationship Id="rId7" Type="http://schemas.openxmlformats.org/officeDocument/2006/relationships/image" Target="../media/image128.png"/><Relationship Id="rId12" Type="http://schemas.openxmlformats.org/officeDocument/2006/relationships/image" Target="../media/image393.png"/><Relationship Id="rId17" Type="http://schemas.openxmlformats.org/officeDocument/2006/relationships/image" Target="../media/image53.png"/><Relationship Id="rId2" Type="http://schemas.openxmlformats.org/officeDocument/2006/relationships/image" Target="../media/image387.png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392.png"/><Relationship Id="rId5" Type="http://schemas.openxmlformats.org/officeDocument/2006/relationships/image" Target="../media/image388.png"/><Relationship Id="rId15" Type="http://schemas.openxmlformats.org/officeDocument/2006/relationships/image" Target="../media/image395.png"/><Relationship Id="rId10" Type="http://schemas.openxmlformats.org/officeDocument/2006/relationships/image" Target="../media/image391.png"/><Relationship Id="rId4" Type="http://schemas.openxmlformats.org/officeDocument/2006/relationships/image" Target="../media/image358.png"/><Relationship Id="rId9" Type="http://schemas.openxmlformats.org/officeDocument/2006/relationships/image" Target="../media/image390.png"/><Relationship Id="rId14" Type="http://schemas.openxmlformats.org/officeDocument/2006/relationships/image" Target="../media/image3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06.png"/><Relationship Id="rId18" Type="http://schemas.openxmlformats.org/officeDocument/2006/relationships/image" Target="../media/image410.png"/><Relationship Id="rId3" Type="http://schemas.openxmlformats.org/officeDocument/2006/relationships/image" Target="../media/image398.png"/><Relationship Id="rId21" Type="http://schemas.openxmlformats.org/officeDocument/2006/relationships/image" Target="../media/image413.png"/><Relationship Id="rId7" Type="http://schemas.openxmlformats.org/officeDocument/2006/relationships/image" Target="../media/image278.png"/><Relationship Id="rId12" Type="http://schemas.openxmlformats.org/officeDocument/2006/relationships/image" Target="../media/image405.png"/><Relationship Id="rId17" Type="http://schemas.openxmlformats.org/officeDocument/2006/relationships/image" Target="../media/image409.png"/><Relationship Id="rId2" Type="http://schemas.openxmlformats.org/officeDocument/2006/relationships/image" Target="../media/image397.png"/><Relationship Id="rId16" Type="http://schemas.openxmlformats.org/officeDocument/2006/relationships/image" Target="../media/image408.png"/><Relationship Id="rId20" Type="http://schemas.openxmlformats.org/officeDocument/2006/relationships/image" Target="../media/image4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image" Target="../media/image404.png"/><Relationship Id="rId5" Type="http://schemas.openxmlformats.org/officeDocument/2006/relationships/image" Target="../media/image272.png"/><Relationship Id="rId15" Type="http://schemas.openxmlformats.org/officeDocument/2006/relationships/image" Target="../media/image407.png"/><Relationship Id="rId23" Type="http://schemas.openxmlformats.org/officeDocument/2006/relationships/image" Target="../media/image415.png"/><Relationship Id="rId10" Type="http://schemas.openxmlformats.org/officeDocument/2006/relationships/image" Target="../media/image403.png"/><Relationship Id="rId19" Type="http://schemas.openxmlformats.org/officeDocument/2006/relationships/image" Target="../media/image411.png"/><Relationship Id="rId4" Type="http://schemas.openxmlformats.org/officeDocument/2006/relationships/image" Target="../media/image399.png"/><Relationship Id="rId9" Type="http://schemas.openxmlformats.org/officeDocument/2006/relationships/image" Target="../media/image402.png"/><Relationship Id="rId14" Type="http://schemas.openxmlformats.org/officeDocument/2006/relationships/image" Target="../media/image53.png"/><Relationship Id="rId22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17.jpeg"/><Relationship Id="rId18" Type="http://schemas.openxmlformats.org/officeDocument/2006/relationships/image" Target="../media/image422.png"/><Relationship Id="rId26" Type="http://schemas.openxmlformats.org/officeDocument/2006/relationships/image" Target="../media/image430.png"/><Relationship Id="rId3" Type="http://schemas.openxmlformats.org/officeDocument/2006/relationships/image" Target="../media/image398.png"/><Relationship Id="rId21" Type="http://schemas.openxmlformats.org/officeDocument/2006/relationships/image" Target="../media/image425.png"/><Relationship Id="rId7" Type="http://schemas.openxmlformats.org/officeDocument/2006/relationships/image" Target="../media/image281.png"/><Relationship Id="rId12" Type="http://schemas.openxmlformats.org/officeDocument/2006/relationships/image" Target="../media/image53.png"/><Relationship Id="rId17" Type="http://schemas.openxmlformats.org/officeDocument/2006/relationships/image" Target="../media/image421.png"/><Relationship Id="rId25" Type="http://schemas.openxmlformats.org/officeDocument/2006/relationships/image" Target="../media/image429.png"/><Relationship Id="rId2" Type="http://schemas.openxmlformats.org/officeDocument/2006/relationships/image" Target="../media/image397.png"/><Relationship Id="rId16" Type="http://schemas.openxmlformats.org/officeDocument/2006/relationships/image" Target="../media/image420.png"/><Relationship Id="rId20" Type="http://schemas.openxmlformats.org/officeDocument/2006/relationships/image" Target="../media/image4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image" Target="../media/image405.png"/><Relationship Id="rId24" Type="http://schemas.openxmlformats.org/officeDocument/2006/relationships/image" Target="../media/image428.png"/><Relationship Id="rId5" Type="http://schemas.openxmlformats.org/officeDocument/2006/relationships/image" Target="../media/image280.png"/><Relationship Id="rId15" Type="http://schemas.openxmlformats.org/officeDocument/2006/relationships/image" Target="../media/image419.png"/><Relationship Id="rId23" Type="http://schemas.openxmlformats.org/officeDocument/2006/relationships/image" Target="../media/image427.png"/><Relationship Id="rId10" Type="http://schemas.openxmlformats.org/officeDocument/2006/relationships/image" Target="../media/image416.png"/><Relationship Id="rId19" Type="http://schemas.openxmlformats.org/officeDocument/2006/relationships/image" Target="../media/image423.png"/><Relationship Id="rId4" Type="http://schemas.openxmlformats.org/officeDocument/2006/relationships/image" Target="../media/image399.png"/><Relationship Id="rId9" Type="http://schemas.openxmlformats.org/officeDocument/2006/relationships/image" Target="../media/image403.png"/><Relationship Id="rId14" Type="http://schemas.openxmlformats.org/officeDocument/2006/relationships/image" Target="../media/image418.png"/><Relationship Id="rId22" Type="http://schemas.openxmlformats.org/officeDocument/2006/relationships/image" Target="../media/image4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432.png"/><Relationship Id="rId7" Type="http://schemas.openxmlformats.org/officeDocument/2006/relationships/image" Target="../media/image53.png"/><Relationship Id="rId12" Type="http://schemas.openxmlformats.org/officeDocument/2006/relationships/image" Target="../media/image439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5.png"/><Relationship Id="rId11" Type="http://schemas.openxmlformats.org/officeDocument/2006/relationships/image" Target="../media/image438.png"/><Relationship Id="rId5" Type="http://schemas.openxmlformats.org/officeDocument/2006/relationships/image" Target="../media/image434.png"/><Relationship Id="rId10" Type="http://schemas.openxmlformats.org/officeDocument/2006/relationships/image" Target="../media/image396.png"/><Relationship Id="rId4" Type="http://schemas.openxmlformats.org/officeDocument/2006/relationships/image" Target="../media/image433.png"/><Relationship Id="rId9" Type="http://schemas.openxmlformats.org/officeDocument/2006/relationships/image" Target="../media/image4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7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53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7.png"/><Relationship Id="rId16" Type="http://schemas.openxmlformats.org/officeDocument/2006/relationships/image" Target="../media/image123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01" y="1"/>
            <a:ext cx="17904762" cy="10285714"/>
            <a:chOff x="0" y="0"/>
            <a:chExt cx="8952381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52381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46" y="-1531572"/>
            <a:ext cx="18040304" cy="16105688"/>
            <a:chOff x="-45977" y="-765786"/>
            <a:chExt cx="9020152" cy="8052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60263" y="-3741293"/>
              <a:ext cx="18047619" cy="161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977" y="-765786"/>
              <a:ext cx="9020152" cy="8052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7375" y="747971"/>
            <a:ext cx="15732282" cy="56379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1001">
            <a:extLst>
              <a:ext uri="{FF2B5EF4-FFF2-40B4-BE49-F238E27FC236}">
                <a16:creationId xmlns:a16="http://schemas.microsoft.com/office/drawing/2014/main" id="{176BD081-9FCE-49ED-B409-F60003A03538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85" name="Object 2">
              <a:extLst>
                <a:ext uri="{FF2B5EF4-FFF2-40B4-BE49-F238E27FC236}">
                  <a16:creationId xmlns:a16="http://schemas.microsoft.com/office/drawing/2014/main" id="{BB41EB99-C06D-46C5-AC9C-D771E6E42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511" y="1197993"/>
            <a:ext cx="6284402" cy="11142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03729" y="9085712"/>
            <a:ext cx="2832486" cy="3136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D125E9-8210-4173-A86F-0D066FCAEB9D}"/>
              </a:ext>
            </a:extLst>
          </p:cNvPr>
          <p:cNvGrpSpPr/>
          <p:nvPr/>
        </p:nvGrpSpPr>
        <p:grpSpPr>
          <a:xfrm>
            <a:off x="869418" y="420326"/>
            <a:ext cx="16808982" cy="595099"/>
            <a:chOff x="869418" y="420326"/>
            <a:chExt cx="16808982" cy="595099"/>
          </a:xfrm>
        </p:grpSpPr>
        <p:grpSp>
          <p:nvGrpSpPr>
            <p:cNvPr id="8" name="그룹 1002">
              <a:extLst>
                <a:ext uri="{FF2B5EF4-FFF2-40B4-BE49-F238E27FC236}">
                  <a16:creationId xmlns:a16="http://schemas.microsoft.com/office/drawing/2014/main" id="{8FF32D37-678C-4C62-A304-6E9D1B7541A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11" name="Object 3">
                <a:extLst>
                  <a:ext uri="{FF2B5EF4-FFF2-40B4-BE49-F238E27FC236}">
                    <a16:creationId xmlns:a16="http://schemas.microsoft.com/office/drawing/2014/main" id="{C90E5F5E-0BE3-4EDB-8E56-477BEECD2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8340AD-586A-43BC-BBC7-8DF97AB8BDE8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68E70D-E321-44C3-A5DD-EC56DA52C1DE}"/>
                </a:ext>
              </a:extLst>
            </p:cNvPr>
            <p:cNvSpPr txBox="1"/>
            <p:nvPr/>
          </p:nvSpPr>
          <p:spPr>
            <a:xfrm>
              <a:off x="16154400" y="420326"/>
              <a:ext cx="152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순서도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1E47FF-AC69-43B1-8442-4B6400D627B4}"/>
              </a:ext>
            </a:extLst>
          </p:cNvPr>
          <p:cNvGrpSpPr/>
          <p:nvPr/>
        </p:nvGrpSpPr>
        <p:grpSpPr>
          <a:xfrm>
            <a:off x="1385887" y="2237275"/>
            <a:ext cx="15530513" cy="7554425"/>
            <a:chOff x="196142" y="-481812"/>
            <a:chExt cx="11915781" cy="728387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A320EF-A52E-445A-86DC-4DF8486431B9}"/>
                </a:ext>
              </a:extLst>
            </p:cNvPr>
            <p:cNvSpPr/>
            <p:nvPr/>
          </p:nvSpPr>
          <p:spPr>
            <a:xfrm>
              <a:off x="7199823" y="121902"/>
              <a:ext cx="1836795" cy="6680163"/>
            </a:xfrm>
            <a:prstGeom prst="rect">
              <a:avLst/>
            </a:prstGeom>
            <a:solidFill>
              <a:schemeClr val="accent5">
                <a:lumMod val="75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529800-7BD5-43E5-B825-44BAF98016AD}"/>
                </a:ext>
              </a:extLst>
            </p:cNvPr>
            <p:cNvSpPr/>
            <p:nvPr/>
          </p:nvSpPr>
          <p:spPr>
            <a:xfrm>
              <a:off x="1565185" y="83457"/>
              <a:ext cx="3682689" cy="669108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F22202-172B-4D98-AA16-96D4F7A3C673}"/>
                </a:ext>
              </a:extLst>
            </p:cNvPr>
            <p:cNvSpPr txBox="1"/>
            <p:nvPr/>
          </p:nvSpPr>
          <p:spPr>
            <a:xfrm>
              <a:off x="2077039" y="-352250"/>
              <a:ext cx="2658979" cy="45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 및 데이터 탐색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C58077-C421-46EC-AA3C-3028F669A82F}"/>
                </a:ext>
              </a:extLst>
            </p:cNvPr>
            <p:cNvSpPr/>
            <p:nvPr/>
          </p:nvSpPr>
          <p:spPr>
            <a:xfrm>
              <a:off x="5504039" y="94380"/>
              <a:ext cx="1303162" cy="668016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4B83C5-00BD-4464-ABA5-9D9D75734C60}"/>
                </a:ext>
              </a:extLst>
            </p:cNvPr>
            <p:cNvSpPr/>
            <p:nvPr/>
          </p:nvSpPr>
          <p:spPr>
            <a:xfrm>
              <a:off x="196142" y="259668"/>
              <a:ext cx="982090" cy="65148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조사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36E835-52C2-4B72-9A2D-DCA985C145CF}"/>
                </a:ext>
              </a:extLst>
            </p:cNvPr>
            <p:cNvSpPr/>
            <p:nvPr/>
          </p:nvSpPr>
          <p:spPr>
            <a:xfrm>
              <a:off x="1639412" y="292234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성별</a:t>
              </a: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연령별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554AB8-D4A7-46BF-8325-C07955ABB693}"/>
                </a:ext>
              </a:extLst>
            </p:cNvPr>
            <p:cNvSpPr/>
            <p:nvPr/>
          </p:nvSpPr>
          <p:spPr>
            <a:xfrm>
              <a:off x="5650435" y="292234"/>
              <a:ext cx="982090" cy="1819378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서울시</a:t>
              </a:r>
              <a:b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인구통계 </a:t>
              </a:r>
              <a:endPara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특성지수</a:t>
              </a:r>
              <a:endPara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486EF8-33A1-457E-A6D3-7AF1831209DA}"/>
                </a:ext>
              </a:extLst>
            </p:cNvPr>
            <p:cNvSpPr/>
            <p:nvPr/>
          </p:nvSpPr>
          <p:spPr>
            <a:xfrm>
              <a:off x="1639410" y="1036950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직업별</a:t>
              </a: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소득별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AD4B061-6E66-4317-A7A8-4CAFC06A9C6C}"/>
                </a:ext>
              </a:extLst>
            </p:cNvPr>
            <p:cNvSpPr/>
            <p:nvPr/>
          </p:nvSpPr>
          <p:spPr>
            <a:xfrm>
              <a:off x="1639410" y="1781666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지역별</a:t>
              </a: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주택유형별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81231AA-59FD-40E1-AAAB-D2373EFC0BFE}"/>
                </a:ext>
              </a:extLst>
            </p:cNvPr>
            <p:cNvSpPr/>
            <p:nvPr/>
          </p:nvSpPr>
          <p:spPr>
            <a:xfrm>
              <a:off x="5650435" y="2519311"/>
              <a:ext cx="939051" cy="1819381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동물내</a:t>
              </a:r>
              <a:endPara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특성지수</a:t>
              </a:r>
              <a:endPara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B71C71-22BE-4579-A223-D2F664892766}"/>
                </a:ext>
              </a:extLst>
            </p:cNvPr>
            <p:cNvSpPr/>
            <p:nvPr/>
          </p:nvSpPr>
          <p:spPr>
            <a:xfrm>
              <a:off x="1639408" y="2565272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지역별 유기동물 증가 지수 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BBD6BF-0EDF-45AD-A7FF-5AA41D8C3A65}"/>
                </a:ext>
              </a:extLst>
            </p:cNvPr>
            <p:cNvSpPr/>
            <p:nvPr/>
          </p:nvSpPr>
          <p:spPr>
            <a:xfrm>
              <a:off x="1639408" y="3070786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보호소 부족  지수 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C897E5-000F-41FD-8382-2D2FA526B57A}"/>
                </a:ext>
              </a:extLst>
            </p:cNvPr>
            <p:cNvSpPr/>
            <p:nvPr/>
          </p:nvSpPr>
          <p:spPr>
            <a:xfrm>
              <a:off x="1639408" y="3542129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처리 현황  지수</a:t>
              </a: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자연사</a:t>
              </a: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입양</a:t>
              </a: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안락사 등</a:t>
              </a: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547494-0E0D-49DE-A0AF-F809A16510FC}"/>
                </a:ext>
              </a:extLst>
            </p:cNvPr>
            <p:cNvSpPr/>
            <p:nvPr/>
          </p:nvSpPr>
          <p:spPr>
            <a:xfrm>
              <a:off x="1639408" y="400874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월별 발생 지수 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1BB4473-5F84-40DB-BC06-F4B28B1F35D9}"/>
                </a:ext>
              </a:extLst>
            </p:cNvPr>
            <p:cNvSpPr/>
            <p:nvPr/>
          </p:nvSpPr>
          <p:spPr>
            <a:xfrm>
              <a:off x="5650435" y="4746389"/>
              <a:ext cx="939049" cy="1819381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동물외</a:t>
              </a:r>
              <a:endPara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특성지수</a:t>
              </a:r>
              <a:endPara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3CE45B8-5421-44C1-BBE3-770D242D1569}"/>
                </a:ext>
              </a:extLst>
            </p:cNvPr>
            <p:cNvSpPr/>
            <p:nvPr/>
          </p:nvSpPr>
          <p:spPr>
            <a:xfrm>
              <a:off x="1639408" y="467333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사료구입 횟수 및 지출액 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B50A222-9951-4BBE-963A-6315D2F4DC9B}"/>
                </a:ext>
              </a:extLst>
            </p:cNvPr>
            <p:cNvSpPr/>
            <p:nvPr/>
          </p:nvSpPr>
          <p:spPr>
            <a:xfrm>
              <a:off x="1639407" y="5172954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반려동물 보험가입 현황 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F16C0B-1A16-4482-B36E-174FB2AFD943}"/>
                </a:ext>
              </a:extLst>
            </p:cNvPr>
            <p:cNvSpPr/>
            <p:nvPr/>
          </p:nvSpPr>
          <p:spPr>
            <a:xfrm>
              <a:off x="1639406" y="5674918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동물병원 방문 및 예방접종 현황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7AE29A-D488-42C9-8A89-17FADDAB6402}"/>
                </a:ext>
              </a:extLst>
            </p:cNvPr>
            <p:cNvSpPr/>
            <p:nvPr/>
          </p:nvSpPr>
          <p:spPr>
            <a:xfrm>
              <a:off x="1639406" y="6174535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반려동물 습관</a:t>
              </a: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행동 불편지수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346BFA09-C9DE-4C42-8154-6A9CA3F2D703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1178232" y="457207"/>
              <a:ext cx="461180" cy="3059897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F97D337F-7FC7-4F0F-836E-CB111FC54693}"/>
                </a:ext>
              </a:extLst>
            </p:cNvPr>
            <p:cNvCxnSpPr>
              <a:cxnSpLocks/>
              <a:stCxn id="17" idx="3"/>
              <a:endCxn id="21" idx="1"/>
            </p:cNvCxnSpPr>
            <p:nvPr/>
          </p:nvCxnSpPr>
          <p:spPr>
            <a:xfrm flipV="1">
              <a:off x="1178232" y="1946638"/>
              <a:ext cx="461178" cy="1570466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61C9CE7D-ECD9-41EA-9639-39BDAE8974D4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1178232" y="3517104"/>
              <a:ext cx="461175" cy="18999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21648B31-385A-40AB-9197-9B583107C75C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 flipV="1">
              <a:off x="1178232" y="2730244"/>
              <a:ext cx="461175" cy="78685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00C66BA7-F42E-45E7-8256-CA9D3E85FBD1}"/>
                </a:ext>
              </a:extLst>
            </p:cNvPr>
            <p:cNvCxnSpPr>
              <a:cxnSpLocks/>
              <a:stCxn id="17" idx="3"/>
              <a:endCxn id="24" idx="1"/>
            </p:cNvCxnSpPr>
            <p:nvPr/>
          </p:nvCxnSpPr>
          <p:spPr>
            <a:xfrm flipV="1">
              <a:off x="1178232" y="3235759"/>
              <a:ext cx="461175" cy="28134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3AE650C9-4D82-4FB7-AF1D-2628DD49A50D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1178232" y="3517104"/>
              <a:ext cx="461175" cy="65661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C9F9380-7276-498F-9C9C-8AFC4FF1B93E}"/>
                </a:ext>
              </a:extLst>
            </p:cNvPr>
            <p:cNvCxnSpPr>
              <a:cxnSpLocks/>
              <a:stCxn id="17" idx="3"/>
              <a:endCxn id="28" idx="1"/>
            </p:cNvCxnSpPr>
            <p:nvPr/>
          </p:nvCxnSpPr>
          <p:spPr>
            <a:xfrm>
              <a:off x="1178232" y="3517104"/>
              <a:ext cx="461175" cy="132120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B6ADB0E-59FA-44C0-96FB-C3B4E302950E}"/>
                </a:ext>
              </a:extLst>
            </p:cNvPr>
            <p:cNvCxnSpPr>
              <a:cxnSpLocks/>
              <a:stCxn id="17" idx="3"/>
              <a:endCxn id="29" idx="1"/>
            </p:cNvCxnSpPr>
            <p:nvPr/>
          </p:nvCxnSpPr>
          <p:spPr>
            <a:xfrm>
              <a:off x="1178232" y="3517104"/>
              <a:ext cx="461175" cy="182082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A17D5167-7027-480F-91C4-43BDD9ACE442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1178232" y="3517104"/>
              <a:ext cx="461174" cy="23227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E080CB94-3DAE-4C1E-9369-393F6CD06E5A}"/>
                </a:ext>
              </a:extLst>
            </p:cNvPr>
            <p:cNvCxnSpPr>
              <a:cxnSpLocks/>
              <a:stCxn id="17" idx="3"/>
              <a:endCxn id="31" idx="1"/>
            </p:cNvCxnSpPr>
            <p:nvPr/>
          </p:nvCxnSpPr>
          <p:spPr>
            <a:xfrm>
              <a:off x="1178232" y="3517104"/>
              <a:ext cx="461174" cy="28224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B03A9F3D-BEAE-4DBF-8B96-6F20D498B5F8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5173661" y="457207"/>
              <a:ext cx="476774" cy="744716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8D482A5B-CA8F-4C8E-88E6-FD10F913392E}"/>
                </a:ext>
              </a:extLst>
            </p:cNvPr>
            <p:cNvCxnSpPr>
              <a:cxnSpLocks/>
              <a:stCxn id="21" idx="3"/>
              <a:endCxn id="19" idx="1"/>
            </p:cNvCxnSpPr>
            <p:nvPr/>
          </p:nvCxnSpPr>
          <p:spPr>
            <a:xfrm flipV="1">
              <a:off x="5173659" y="1201923"/>
              <a:ext cx="476776" cy="744716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29CD06E3-48C1-4377-A168-C3F669543E40}"/>
                </a:ext>
              </a:extLst>
            </p:cNvPr>
            <p:cNvCxnSpPr>
              <a:cxnSpLocks/>
              <a:stCxn id="23" idx="3"/>
              <a:endCxn id="22" idx="1"/>
            </p:cNvCxnSpPr>
            <p:nvPr/>
          </p:nvCxnSpPr>
          <p:spPr>
            <a:xfrm>
              <a:off x="5173657" y="2730245"/>
              <a:ext cx="476778" cy="698757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4D496E35-F411-4E21-9B06-4A5B6D164D68}"/>
                </a:ext>
              </a:extLst>
            </p:cNvPr>
            <p:cNvCxnSpPr>
              <a:cxnSpLocks/>
              <a:stCxn id="26" idx="3"/>
              <a:endCxn id="22" idx="1"/>
            </p:cNvCxnSpPr>
            <p:nvPr/>
          </p:nvCxnSpPr>
          <p:spPr>
            <a:xfrm flipV="1">
              <a:off x="5173657" y="3429002"/>
              <a:ext cx="476778" cy="74471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C6236CD0-2562-435A-BA63-A978D5B1D789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5173657" y="4838310"/>
              <a:ext cx="476778" cy="817770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4AAB0B3B-2EFD-4ACE-8603-9AA6A5F7E502}"/>
                </a:ext>
              </a:extLst>
            </p:cNvPr>
            <p:cNvCxnSpPr>
              <a:cxnSpLocks/>
              <a:stCxn id="31" idx="3"/>
              <a:endCxn id="27" idx="1"/>
            </p:cNvCxnSpPr>
            <p:nvPr/>
          </p:nvCxnSpPr>
          <p:spPr>
            <a:xfrm flipV="1">
              <a:off x="5173655" y="5656080"/>
              <a:ext cx="476780" cy="683427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8DFA54-71C3-4A42-B6FA-503ED4417C7F}"/>
                </a:ext>
              </a:extLst>
            </p:cNvPr>
            <p:cNvSpPr/>
            <p:nvPr/>
          </p:nvSpPr>
          <p:spPr>
            <a:xfrm>
              <a:off x="10728676" y="244230"/>
              <a:ext cx="1383247" cy="653030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보호소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최적입지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선정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F30EAD8B-B940-4CA3-977D-EB52447CAF9D}"/>
                </a:ext>
              </a:extLst>
            </p:cNvPr>
            <p:cNvCxnSpPr>
              <a:cxnSpLocks/>
              <a:stCxn id="55" idx="3"/>
              <a:endCxn id="73" idx="1"/>
            </p:cNvCxnSpPr>
            <p:nvPr/>
          </p:nvCxnSpPr>
          <p:spPr>
            <a:xfrm>
              <a:off x="8846467" y="1596112"/>
              <a:ext cx="515293" cy="181749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3BB6ABFA-AE38-4B4F-928F-462EE1B0FAA8}"/>
                </a:ext>
              </a:extLst>
            </p:cNvPr>
            <p:cNvCxnSpPr>
              <a:cxnSpLocks/>
              <a:stCxn id="27" idx="3"/>
              <a:endCxn id="61" idx="1"/>
            </p:cNvCxnSpPr>
            <p:nvPr/>
          </p:nvCxnSpPr>
          <p:spPr>
            <a:xfrm flipV="1">
              <a:off x="6589484" y="4991858"/>
              <a:ext cx="707270" cy="66422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91F8EBBA-4207-41D2-A3AE-D3DC1F0F4CE5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1178232" y="1201922"/>
              <a:ext cx="461178" cy="2315181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61B97A-859A-4AAC-8C08-1B8D1CF96A22}"/>
                </a:ext>
              </a:extLst>
            </p:cNvPr>
            <p:cNvSpPr txBox="1"/>
            <p:nvPr/>
          </p:nvSpPr>
          <p:spPr>
            <a:xfrm>
              <a:off x="5435824" y="-481812"/>
              <a:ext cx="1494971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영향을 미치는</a:t>
              </a:r>
              <a:b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요인 선정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533ECA1-C07B-4D4B-BE78-F0734BB82A97}"/>
                </a:ext>
              </a:extLst>
            </p:cNvPr>
            <p:cNvCxnSpPr/>
            <p:nvPr/>
          </p:nvCxnSpPr>
          <p:spPr>
            <a:xfrm>
              <a:off x="6155620" y="2111611"/>
              <a:ext cx="0" cy="407698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7043AD7-FA77-421A-9C48-7DE884640011}"/>
                </a:ext>
              </a:extLst>
            </p:cNvPr>
            <p:cNvCxnSpPr/>
            <p:nvPr/>
          </p:nvCxnSpPr>
          <p:spPr>
            <a:xfrm>
              <a:off x="6139542" y="4338692"/>
              <a:ext cx="0" cy="407698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E9BFD2-9E02-4F9F-8BF0-E6EF8F3214DE}"/>
                </a:ext>
              </a:extLst>
            </p:cNvPr>
            <p:cNvSpPr/>
            <p:nvPr/>
          </p:nvSpPr>
          <p:spPr>
            <a:xfrm>
              <a:off x="7311061" y="249078"/>
              <a:ext cx="1535406" cy="2694067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AHP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가중치 도출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FF4D779-FC34-4DD0-B418-626BB2333B61}"/>
                </a:ext>
              </a:extLst>
            </p:cNvPr>
            <p:cNvSpPr/>
            <p:nvPr/>
          </p:nvSpPr>
          <p:spPr>
            <a:xfrm>
              <a:off x="7872797" y="349227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0798DB6-BF4A-4E9E-8C21-76B11465683F}"/>
                </a:ext>
              </a:extLst>
            </p:cNvPr>
            <p:cNvSpPr/>
            <p:nvPr/>
          </p:nvSpPr>
          <p:spPr>
            <a:xfrm>
              <a:off x="7872797" y="4149817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2ACD8C0-4C8A-4657-9527-0904E0400571}"/>
                </a:ext>
              </a:extLst>
            </p:cNvPr>
            <p:cNvSpPr/>
            <p:nvPr/>
          </p:nvSpPr>
          <p:spPr>
            <a:xfrm>
              <a:off x="7872797" y="4807364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1C751F2-303B-4F3D-89E3-7370378AE1D9}"/>
                </a:ext>
              </a:extLst>
            </p:cNvPr>
            <p:cNvSpPr/>
            <p:nvPr/>
          </p:nvSpPr>
          <p:spPr>
            <a:xfrm>
              <a:off x="7872797" y="5464911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5BCBDD5-6362-4F4E-B3EF-46C5475A9578}"/>
                </a:ext>
              </a:extLst>
            </p:cNvPr>
            <p:cNvSpPr/>
            <p:nvPr/>
          </p:nvSpPr>
          <p:spPr>
            <a:xfrm>
              <a:off x="7872797" y="6122458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BC4B962-E5C7-4556-A37D-7D09EB62F0ED}"/>
                </a:ext>
              </a:extLst>
            </p:cNvPr>
            <p:cNvSpPr/>
            <p:nvPr/>
          </p:nvSpPr>
          <p:spPr>
            <a:xfrm>
              <a:off x="7296754" y="3400731"/>
              <a:ext cx="315371" cy="31822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집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화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1A8AEFE-2CEB-4DF6-97F7-15820A15F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2125" y="4364978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E70A7B1-02EC-48CC-A80A-789DBD809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2125" y="3707431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A1E58CA-0931-4FA2-90B6-F3C2D7893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2125" y="5660955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6B76A48-493A-4CA8-92EB-6DC841418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2952" y="6337619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0AE6AD3-3D66-405B-8C4C-E8E005D62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2125" y="5022525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6719D2A-C085-4583-A872-492FE5C11BC7}"/>
                </a:ext>
              </a:extLst>
            </p:cNvPr>
            <p:cNvSpPr txBox="1"/>
            <p:nvPr/>
          </p:nvSpPr>
          <p:spPr>
            <a:xfrm>
              <a:off x="7389154" y="-457990"/>
              <a:ext cx="1494971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가중치 부여 및 군집 분석 실시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7E0ADE-78B9-44C6-BDF5-2E1B5DFDBE77}"/>
                </a:ext>
              </a:extLst>
            </p:cNvPr>
            <p:cNvSpPr/>
            <p:nvPr/>
          </p:nvSpPr>
          <p:spPr>
            <a:xfrm>
              <a:off x="9225949" y="151056"/>
              <a:ext cx="1303117" cy="6623485"/>
            </a:xfrm>
            <a:prstGeom prst="rect">
              <a:avLst/>
            </a:prstGeom>
            <a:solidFill>
              <a:schemeClr val="accent5">
                <a:lumMod val="5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34078051-2934-4D4D-9E35-CDBEE1996593}"/>
                </a:ext>
              </a:extLst>
            </p:cNvPr>
            <p:cNvCxnSpPr>
              <a:cxnSpLocks/>
              <a:stCxn id="27" idx="3"/>
              <a:endCxn id="55" idx="1"/>
            </p:cNvCxnSpPr>
            <p:nvPr/>
          </p:nvCxnSpPr>
          <p:spPr>
            <a:xfrm flipV="1">
              <a:off x="6589484" y="1596112"/>
              <a:ext cx="721577" cy="405996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E87BCCA0-6EE7-4528-A21A-DFD4ED9D1841}"/>
                </a:ext>
              </a:extLst>
            </p:cNvPr>
            <p:cNvCxnSpPr>
              <a:cxnSpLocks/>
              <a:stCxn id="22" idx="3"/>
              <a:endCxn id="55" idx="1"/>
            </p:cNvCxnSpPr>
            <p:nvPr/>
          </p:nvCxnSpPr>
          <p:spPr>
            <a:xfrm flipV="1">
              <a:off x="6589485" y="1596112"/>
              <a:ext cx="721575" cy="183289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D40C2804-9A09-4330-A2F2-6E9C62AA5A16}"/>
                </a:ext>
              </a:extLst>
            </p:cNvPr>
            <p:cNvCxnSpPr>
              <a:cxnSpLocks/>
            </p:cNvCxnSpPr>
            <p:nvPr/>
          </p:nvCxnSpPr>
          <p:spPr>
            <a:xfrm>
              <a:off x="6646832" y="1208679"/>
              <a:ext cx="726852" cy="387432"/>
            </a:xfrm>
            <a:prstGeom prst="bentConnector3">
              <a:avLst>
                <a:gd name="adj1" fmla="val 4400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연결선: 꺾임 71">
              <a:extLst>
                <a:ext uri="{FF2B5EF4-FFF2-40B4-BE49-F238E27FC236}">
                  <a16:creationId xmlns:a16="http://schemas.microsoft.com/office/drawing/2014/main" id="{0560E1FD-90FE-4FF2-A2F4-64808E2F7CBC}"/>
                </a:ext>
              </a:extLst>
            </p:cNvPr>
            <p:cNvCxnSpPr>
              <a:cxnSpLocks/>
              <a:stCxn id="19" idx="3"/>
              <a:endCxn id="61" idx="1"/>
            </p:cNvCxnSpPr>
            <p:nvPr/>
          </p:nvCxnSpPr>
          <p:spPr>
            <a:xfrm>
              <a:off x="6632525" y="1201923"/>
              <a:ext cx="664229" cy="3789935"/>
            </a:xfrm>
            <a:prstGeom prst="bentConnector3">
              <a:avLst>
                <a:gd name="adj1" fmla="val 50001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8133526-6406-4976-B385-B44D074198DE}"/>
                </a:ext>
              </a:extLst>
            </p:cNvPr>
            <p:cNvSpPr/>
            <p:nvPr/>
          </p:nvSpPr>
          <p:spPr>
            <a:xfrm>
              <a:off x="9361760" y="244232"/>
              <a:ext cx="957897" cy="633875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QGIS</a:t>
              </a: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활용한 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공간 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시각화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0455EBBB-479A-4769-B89A-BD0FCB2793E7}"/>
                </a:ext>
              </a:extLst>
            </p:cNvPr>
            <p:cNvCxnSpPr>
              <a:cxnSpLocks/>
              <a:stCxn id="58" idx="3"/>
              <a:endCxn id="73" idx="1"/>
            </p:cNvCxnSpPr>
            <p:nvPr/>
          </p:nvCxnSpPr>
          <p:spPr>
            <a:xfrm flipV="1">
              <a:off x="8846467" y="3413608"/>
              <a:ext cx="515293" cy="1608917"/>
            </a:xfrm>
            <a:prstGeom prst="bentConnector3">
              <a:avLst>
                <a:gd name="adj1" fmla="val 50001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E78753B-4715-4EB8-A28F-44A5A2A2724A}"/>
                </a:ext>
              </a:extLst>
            </p:cNvPr>
            <p:cNvSpPr txBox="1"/>
            <p:nvPr/>
          </p:nvSpPr>
          <p:spPr>
            <a:xfrm>
              <a:off x="8961060" y="-443790"/>
              <a:ext cx="1832893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순위화 및</a:t>
              </a:r>
              <a:b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입지 공간 시각화</a:t>
              </a: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94A37326-9971-48B9-8D5C-FCC7D26A4DBA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10319657" y="3374356"/>
              <a:ext cx="409019" cy="1350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617556"/>
            <a:ext cx="16812392" cy="9888468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1909" y="222099"/>
            <a:ext cx="947598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8"/>
            <a:ext cx="4718733" cy="10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4649592" cy="1085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6"/>
            <a:ext cx="5137007" cy="10856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28850" y="-113622"/>
            <a:ext cx="13156864" cy="10512958"/>
            <a:chOff x="5128850" y="-113622"/>
            <a:chExt cx="13156864" cy="10512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8850" y="-113622"/>
              <a:ext cx="13156864" cy="105129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021" y="1263078"/>
            <a:ext cx="4282190" cy="1171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89815" y="2387972"/>
            <a:ext cx="6316986" cy="1942150"/>
            <a:chOff x="11189815" y="2387972"/>
            <a:chExt cx="6316986" cy="19421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2387972"/>
              <a:ext cx="6316986" cy="19421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28096" y="3219582"/>
            <a:ext cx="4989588" cy="10971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8478" y="2596782"/>
            <a:ext cx="4367534" cy="6933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71875" y="2253924"/>
            <a:ext cx="2204783" cy="2204783"/>
            <a:chOff x="10071875" y="2253924"/>
            <a:chExt cx="2204783" cy="22047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1875" y="2253924"/>
              <a:ext cx="2204783" cy="22047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8573" y="2842039"/>
            <a:ext cx="1204023" cy="12380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33628" y="5885887"/>
            <a:ext cx="1966988" cy="64824"/>
            <a:chOff x="7933628" y="5885887"/>
            <a:chExt cx="1966988" cy="648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933628" y="5886839"/>
              <a:ext cx="1860023" cy="62922"/>
              <a:chOff x="7933628" y="5886839"/>
              <a:chExt cx="1860023" cy="6292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933628" y="5886839"/>
                <a:ext cx="1860023" cy="629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835791" y="5885887"/>
              <a:ext cx="64824" cy="64824"/>
              <a:chOff x="9835791" y="5885887"/>
              <a:chExt cx="64824" cy="648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35791" y="5885887"/>
                <a:ext cx="64824" cy="6482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512358" y="7420928"/>
            <a:ext cx="2388258" cy="1091768"/>
            <a:chOff x="7512358" y="7420928"/>
            <a:chExt cx="2388258" cy="109176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552381" y="8448823"/>
              <a:ext cx="1241270" cy="62922"/>
              <a:chOff x="8552381" y="8448823"/>
              <a:chExt cx="1241270" cy="6292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52381" y="8448823"/>
                <a:ext cx="1241270" cy="6292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835791" y="8447872"/>
              <a:ext cx="64824" cy="64824"/>
              <a:chOff x="9835791" y="8447872"/>
              <a:chExt cx="64824" cy="648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35791" y="8447872"/>
                <a:ext cx="64824" cy="6482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321848" y="7925352"/>
              <a:ext cx="1452789" cy="62922"/>
              <a:chOff x="7321848" y="7925352"/>
              <a:chExt cx="1452789" cy="6292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2700000">
                <a:off x="7321848" y="7925352"/>
                <a:ext cx="1452789" cy="6292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12358" y="3352711"/>
            <a:ext cx="2388258" cy="1091768"/>
            <a:chOff x="7512358" y="3352711"/>
            <a:chExt cx="2388258" cy="109176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552381" y="3353663"/>
              <a:ext cx="1241270" cy="62922"/>
              <a:chOff x="8552381" y="3353663"/>
              <a:chExt cx="1241270" cy="6292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52381" y="3353663"/>
                <a:ext cx="1241270" cy="6292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835791" y="3352711"/>
              <a:ext cx="64824" cy="64824"/>
              <a:chOff x="9835791" y="3352711"/>
              <a:chExt cx="64824" cy="6482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35791" y="3352711"/>
                <a:ext cx="64824" cy="6482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321848" y="3877134"/>
              <a:ext cx="1452789" cy="62922"/>
              <a:chOff x="7321848" y="3877134"/>
              <a:chExt cx="1452789" cy="6292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7321848" y="3877134"/>
                <a:ext cx="1452789" cy="6292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189815" y="4961950"/>
            <a:ext cx="6316986" cy="1942150"/>
            <a:chOff x="11189815" y="4961950"/>
            <a:chExt cx="6316986" cy="194215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4961950"/>
              <a:ext cx="6316986" cy="194215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30001" y="5595467"/>
            <a:ext cx="5126854" cy="76633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23469" y="5099088"/>
            <a:ext cx="3978849" cy="7584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071875" y="4827902"/>
            <a:ext cx="2204783" cy="2204783"/>
            <a:chOff x="10071875" y="4827902"/>
            <a:chExt cx="2204783" cy="220478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71875" y="4827902"/>
              <a:ext cx="2204783" cy="220478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98573" y="5416020"/>
            <a:ext cx="1377733" cy="123806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189815" y="7535928"/>
            <a:ext cx="6316986" cy="1942150"/>
            <a:chOff x="11189815" y="7535928"/>
            <a:chExt cx="6316986" cy="194215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7535928"/>
              <a:ext cx="6316986" cy="194215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23469" y="7739735"/>
            <a:ext cx="4777730" cy="75843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071875" y="7401880"/>
            <a:ext cx="2204783" cy="2204783"/>
            <a:chOff x="10071875" y="7401880"/>
            <a:chExt cx="2204783" cy="22047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71875" y="7401880"/>
              <a:ext cx="2204783" cy="220478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498573" y="8180477"/>
            <a:ext cx="1377733" cy="123806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11896" y="8497166"/>
            <a:ext cx="4628225" cy="72299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2032" y="2359420"/>
            <a:ext cx="6592354" cy="3889247"/>
            <a:chOff x="102032" y="2359420"/>
            <a:chExt cx="6592354" cy="388924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032" y="2359420"/>
              <a:ext cx="6592354" cy="388924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886294" y="3196964"/>
            <a:ext cx="5322168" cy="3891787"/>
            <a:chOff x="1886294" y="3196964"/>
            <a:chExt cx="5322168" cy="389178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86294" y="3196964"/>
              <a:ext cx="5322168" cy="389178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917405" y="3898595"/>
            <a:ext cx="4594952" cy="4429203"/>
            <a:chOff x="2917405" y="3898595"/>
            <a:chExt cx="4594952" cy="442920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7405" y="3898595"/>
              <a:ext cx="4594952" cy="442920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573949" y="1038095"/>
            <a:ext cx="2835251" cy="951638"/>
            <a:chOff x="14573949" y="1038095"/>
            <a:chExt cx="2835251" cy="95163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73949" y="1038095"/>
              <a:ext cx="2835251" cy="95163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170668" y="1209154"/>
            <a:ext cx="1682140" cy="78093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237525" y="6227915"/>
            <a:ext cx="5114156" cy="67617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243810" y="3931686"/>
            <a:ext cx="4130371" cy="39046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335715" y="8439277"/>
            <a:ext cx="4923532" cy="811408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251429" y="9091686"/>
            <a:ext cx="2682789" cy="390466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C460BFAE-51F8-4CF7-A593-E24A5656D4C8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60" name="그룹 1002">
              <a:extLst>
                <a:ext uri="{FF2B5EF4-FFF2-40B4-BE49-F238E27FC236}">
                  <a16:creationId xmlns:a16="http://schemas.microsoft.com/office/drawing/2014/main" id="{2480E185-788F-47D6-BE00-E6CFFB80B48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6" name="Object 3">
                <a:extLst>
                  <a:ext uri="{FF2B5EF4-FFF2-40B4-BE49-F238E27FC236}">
                    <a16:creationId xmlns:a16="http://schemas.microsoft.com/office/drawing/2014/main" id="{D80F2F37-2C2C-4ED5-B15C-AF86AD034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4B3EE4-2E46-4C1F-BC8E-034A5EABAAFF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8DEF25F-46D8-4865-AE94-ABF25F62FD6C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설명 및 </a:t>
              </a:r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EDA</a:t>
              </a:r>
              <a:endParaRPr lang="ko-KR" altLang="en-US" sz="2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185270"/>
            <a:chOff x="0" y="0"/>
            <a:chExt cx="18285714" cy="2185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852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021" y="1263078"/>
            <a:ext cx="4803321" cy="1171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6741" y="7592982"/>
            <a:ext cx="5408109" cy="724953"/>
            <a:chOff x="741301" y="7592982"/>
            <a:chExt cx="5408109" cy="724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301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888" y="8494334"/>
            <a:ext cx="5256325" cy="852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7658735"/>
            <a:ext cx="5028179" cy="780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33091" y="7592982"/>
            <a:ext cx="5408109" cy="724953"/>
            <a:chOff x="6433091" y="7592982"/>
            <a:chExt cx="5408109" cy="724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3091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9449" y="7658735"/>
            <a:ext cx="5125578" cy="780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13811" y="7592982"/>
            <a:ext cx="5408109" cy="724953"/>
            <a:chOff x="12124882" y="7592982"/>
            <a:chExt cx="5408109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4882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56645" y="7658735"/>
            <a:ext cx="5419406" cy="7809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9877" y="8501953"/>
            <a:ext cx="4942733" cy="8525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22168" y="8509572"/>
            <a:ext cx="5532432" cy="852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ADDEB4-F6C3-4502-8DDD-38AD16470071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6" y="3246607"/>
            <a:ext cx="5400000" cy="3600000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0AD8C015-5BAE-407C-B5B8-A45711DF42BB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3343500"/>
            <a:ext cx="5400000" cy="3600000"/>
          </a:xfrm>
          <a:prstGeom prst="rect">
            <a:avLst/>
          </a:prstGeom>
        </p:spPr>
      </p:pic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2B742B8-522F-416E-B104-8727C4BA4353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294" y="3343500"/>
            <a:ext cx="5400000" cy="36000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CD7095-B778-47C7-B2BE-31D591C0AA52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E39ED542-F2C1-49C6-BD7C-DD227BEAEBCD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7" name="Object 3">
                <a:extLst>
                  <a:ext uri="{FF2B5EF4-FFF2-40B4-BE49-F238E27FC236}">
                    <a16:creationId xmlns:a16="http://schemas.microsoft.com/office/drawing/2014/main" id="{2782AF6A-88B3-433C-BB3D-AA00806E7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D53A12-A79E-4E2E-A3F5-48645F6D77DC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6278FD-8335-4538-A0A7-9C8FDAAB6102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설명 및 </a:t>
              </a:r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EDA</a:t>
              </a:r>
              <a:endParaRPr lang="ko-KR" altLang="en-US" sz="2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그룹 1001">
            <a:extLst>
              <a:ext uri="{FF2B5EF4-FFF2-40B4-BE49-F238E27FC236}">
                <a16:creationId xmlns:a16="http://schemas.microsoft.com/office/drawing/2014/main" id="{71E081BF-D6EF-424F-A484-AB1A4E5DF853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98" name="Object 2">
              <a:extLst>
                <a:ext uri="{FF2B5EF4-FFF2-40B4-BE49-F238E27FC236}">
                  <a16:creationId xmlns:a16="http://schemas.microsoft.com/office/drawing/2014/main" id="{9D81D075-387C-4A81-AC70-597D4B67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B94BDD-3907-4721-BE2F-417275BE8FDB}"/>
              </a:ext>
            </a:extLst>
          </p:cNvPr>
          <p:cNvGrpSpPr/>
          <p:nvPr/>
        </p:nvGrpSpPr>
        <p:grpSpPr>
          <a:xfrm>
            <a:off x="869418" y="420326"/>
            <a:ext cx="16961382" cy="595099"/>
            <a:chOff x="869418" y="420326"/>
            <a:chExt cx="16961382" cy="595099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1502035D-1E19-4F15-ABF6-85BF8A0A6E5E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" name="Object 3">
                <a:extLst>
                  <a:ext uri="{FF2B5EF4-FFF2-40B4-BE49-F238E27FC236}">
                    <a16:creationId xmlns:a16="http://schemas.microsoft.com/office/drawing/2014/main" id="{2BFEE39C-6EA8-49EB-828E-30E7EAAA8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59282A-034A-45B8-B29F-DEF549D955B4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4CF38D-058C-47CA-9E54-99A06CE0E388}"/>
                </a:ext>
              </a:extLst>
            </p:cNvPr>
            <p:cNvSpPr txBox="1"/>
            <p:nvPr/>
          </p:nvSpPr>
          <p:spPr>
            <a:xfrm>
              <a:off x="14312513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Flow Chart</a:t>
              </a:r>
              <a:endParaRPr lang="ko-KR" altLang="en-US" sz="2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459F24-C5FA-4FE3-B894-9EAE10AF4352}"/>
              </a:ext>
            </a:extLst>
          </p:cNvPr>
          <p:cNvGrpSpPr/>
          <p:nvPr/>
        </p:nvGrpSpPr>
        <p:grpSpPr>
          <a:xfrm>
            <a:off x="-2522" y="1586772"/>
            <a:ext cx="18444197" cy="8343246"/>
            <a:chOff x="7546" y="1283125"/>
            <a:chExt cx="19012725" cy="856588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253F0A-75BB-415A-AFB4-5DDC068D9C09}"/>
                </a:ext>
              </a:extLst>
            </p:cNvPr>
            <p:cNvSpPr/>
            <p:nvPr/>
          </p:nvSpPr>
          <p:spPr>
            <a:xfrm>
              <a:off x="1582100" y="1839785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성별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9D07BD-993B-40E7-839F-1CCADE0F1698}"/>
                </a:ext>
              </a:extLst>
            </p:cNvPr>
            <p:cNvSpPr/>
            <p:nvPr/>
          </p:nvSpPr>
          <p:spPr>
            <a:xfrm>
              <a:off x="1582099" y="2402772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연령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A4413DD-944B-494E-8984-A0E308C50C0D}"/>
                </a:ext>
              </a:extLst>
            </p:cNvPr>
            <p:cNvSpPr/>
            <p:nvPr/>
          </p:nvSpPr>
          <p:spPr>
            <a:xfrm>
              <a:off x="1582098" y="2965759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소득 수준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54B3DB-4E00-46A2-99DC-C4D7DF27E0F4}"/>
                </a:ext>
              </a:extLst>
            </p:cNvPr>
            <p:cNvSpPr/>
            <p:nvPr/>
          </p:nvSpPr>
          <p:spPr>
            <a:xfrm>
              <a:off x="1596385" y="3528746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 err="1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가구원</a:t>
              </a: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 수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6CB292-A0CF-4B41-B89E-9EDB4C327CD1}"/>
                </a:ext>
              </a:extLst>
            </p:cNvPr>
            <p:cNvSpPr/>
            <p:nvPr/>
          </p:nvSpPr>
          <p:spPr>
            <a:xfrm>
              <a:off x="1582089" y="4047670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주택유형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DC298F-2D88-4C43-A496-426F4BB98647}"/>
                </a:ext>
              </a:extLst>
            </p:cNvPr>
            <p:cNvSpPr/>
            <p:nvPr/>
          </p:nvSpPr>
          <p:spPr>
            <a:xfrm>
              <a:off x="1582089" y="4608181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직업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DFB18B3-BB14-4EDB-815B-AA66274EA925}"/>
                </a:ext>
              </a:extLst>
            </p:cNvPr>
            <p:cNvSpPr/>
            <p:nvPr/>
          </p:nvSpPr>
          <p:spPr>
            <a:xfrm>
              <a:off x="1582089" y="5118159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주택유형별 동물 개체 수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764D94-D719-4AA5-B016-20B844DC41C9}"/>
                </a:ext>
              </a:extLst>
            </p:cNvPr>
            <p:cNvSpPr/>
            <p:nvPr/>
          </p:nvSpPr>
          <p:spPr>
            <a:xfrm>
              <a:off x="1582088" y="5676137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반려동물 유무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892D6C-0426-44CF-9CB7-5F5CDFDAF4F8}"/>
                </a:ext>
              </a:extLst>
            </p:cNvPr>
            <p:cNvSpPr/>
            <p:nvPr/>
          </p:nvSpPr>
          <p:spPr>
            <a:xfrm>
              <a:off x="1582088" y="6186115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양육인 수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53816A-AA8A-4E92-8762-97B699061597}"/>
                </a:ext>
              </a:extLst>
            </p:cNvPr>
            <p:cNvSpPr/>
            <p:nvPr/>
          </p:nvSpPr>
          <p:spPr>
            <a:xfrm>
              <a:off x="1582087" y="6725856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동물등록 수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8EF38DB-09EC-443B-86EA-D58E7FF88DE7}"/>
                </a:ext>
              </a:extLst>
            </p:cNvPr>
            <p:cNvSpPr/>
            <p:nvPr/>
          </p:nvSpPr>
          <p:spPr>
            <a:xfrm>
              <a:off x="1596382" y="8431085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동물 보호소 수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33D4283-16B9-4DC9-B4D0-894C09D94468}"/>
                </a:ext>
              </a:extLst>
            </p:cNvPr>
            <p:cNvSpPr/>
            <p:nvPr/>
          </p:nvSpPr>
          <p:spPr>
            <a:xfrm>
              <a:off x="1596385" y="8924671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동물 병원 수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FE53DC9-DB52-487F-A51F-3CB6C641C233}"/>
                </a:ext>
              </a:extLst>
            </p:cNvPr>
            <p:cNvSpPr/>
            <p:nvPr/>
          </p:nvSpPr>
          <p:spPr>
            <a:xfrm>
              <a:off x="1596382" y="7302135"/>
              <a:ext cx="2594711" cy="381000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동물 처리 유형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0BAC8F1-72E7-4F16-A5CC-54B6C4B4A68C}"/>
                </a:ext>
              </a:extLst>
            </p:cNvPr>
            <p:cNvSpPr/>
            <p:nvPr/>
          </p:nvSpPr>
          <p:spPr>
            <a:xfrm>
              <a:off x="1582087" y="7812018"/>
              <a:ext cx="2613771" cy="318691"/>
            </a:xfrm>
            <a:prstGeom prst="rect">
              <a:avLst/>
            </a:prstGeom>
            <a:solidFill>
              <a:srgbClr val="EEDEEC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ko-KR" altLang="en-US" sz="1500" b="1" dirty="0">
                  <a:solidFill>
                    <a:srgbClr val="5D2D85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Medium" panose="020B0600000101010101" charset="-127"/>
                </a:rPr>
                <a:t>개체 별 유기 수</a:t>
              </a:r>
              <a:endParaRPr lang="en-US" altLang="ko-KR" sz="1500" b="1" dirty="0">
                <a:solidFill>
                  <a:srgbClr val="5D2D8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Medium" panose="020B0600000101010101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1ED38DD-A92B-41F7-B481-3A0C97924818}"/>
                </a:ext>
              </a:extLst>
            </p:cNvPr>
            <p:cNvSpPr/>
            <p:nvPr/>
          </p:nvSpPr>
          <p:spPr>
            <a:xfrm>
              <a:off x="4675082" y="1839785"/>
              <a:ext cx="1676400" cy="741851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상관</a:t>
              </a:r>
              <a:endPara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행렬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6F7ECD-FC2C-42AD-9A87-B4912924C8C5}"/>
                </a:ext>
              </a:extLst>
            </p:cNvPr>
            <p:cNvSpPr txBox="1"/>
            <p:nvPr/>
          </p:nvSpPr>
          <p:spPr>
            <a:xfrm>
              <a:off x="8139913" y="1509078"/>
              <a:ext cx="3465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축소</a:t>
              </a: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96184651-E3FC-4ACA-8006-91E9A5D30782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>
              <a:off x="4176811" y="2030285"/>
              <a:ext cx="498271" cy="351875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3596F71-DA3D-416D-98B7-D417BC98C3AB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4176810" y="2593272"/>
              <a:ext cx="498272" cy="2955771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E0CC43E6-E387-48B9-AB29-5E0765542C79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>
              <a:off x="4176809" y="3156259"/>
              <a:ext cx="498273" cy="239278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CDC74575-F9FF-4AAB-8C4C-74D05FD6864B}"/>
                </a:ext>
              </a:extLst>
            </p:cNvPr>
            <p:cNvCxnSpPr>
              <a:cxnSpLocks/>
              <a:stCxn id="12" idx="3"/>
              <a:endCxn id="7" idx="1"/>
            </p:cNvCxnSpPr>
            <p:nvPr/>
          </p:nvCxnSpPr>
          <p:spPr>
            <a:xfrm>
              <a:off x="4191096" y="3719246"/>
              <a:ext cx="483986" cy="1829797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61B19CC9-A1BA-48FE-B177-E593768EE407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>
              <a:off x="4176800" y="4238170"/>
              <a:ext cx="498282" cy="1310873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1CED1B39-3A64-45F0-8EEB-0F541992DFDF}"/>
                </a:ext>
              </a:extLst>
            </p:cNvPr>
            <p:cNvCxnSpPr>
              <a:cxnSpLocks/>
              <a:stCxn id="14" idx="3"/>
              <a:endCxn id="7" idx="1"/>
            </p:cNvCxnSpPr>
            <p:nvPr/>
          </p:nvCxnSpPr>
          <p:spPr>
            <a:xfrm>
              <a:off x="4176800" y="4798681"/>
              <a:ext cx="498282" cy="750362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1E493535-354C-47C0-8BC1-5B45B6CE4BAB}"/>
                </a:ext>
              </a:extLst>
            </p:cNvPr>
            <p:cNvCxnSpPr>
              <a:cxnSpLocks/>
              <a:stCxn id="15" idx="3"/>
              <a:endCxn id="7" idx="1"/>
            </p:cNvCxnSpPr>
            <p:nvPr/>
          </p:nvCxnSpPr>
          <p:spPr>
            <a:xfrm>
              <a:off x="4176800" y="5308659"/>
              <a:ext cx="498282" cy="24038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CC9B8F49-7D26-4CB3-BB70-A9CBE1F2FEF0}"/>
                </a:ext>
              </a:extLst>
            </p:cNvPr>
            <p:cNvCxnSpPr>
              <a:cxnSpLocks/>
              <a:stCxn id="16" idx="3"/>
              <a:endCxn id="7" idx="1"/>
            </p:cNvCxnSpPr>
            <p:nvPr/>
          </p:nvCxnSpPr>
          <p:spPr>
            <a:xfrm flipV="1">
              <a:off x="4176799" y="5549043"/>
              <a:ext cx="498283" cy="31759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43525639-5EDE-4E0C-8038-62950E0D76AE}"/>
                </a:ext>
              </a:extLst>
            </p:cNvPr>
            <p:cNvCxnSpPr>
              <a:cxnSpLocks/>
              <a:stCxn id="17" idx="3"/>
              <a:endCxn id="7" idx="1"/>
            </p:cNvCxnSpPr>
            <p:nvPr/>
          </p:nvCxnSpPr>
          <p:spPr>
            <a:xfrm flipV="1">
              <a:off x="4176799" y="5549043"/>
              <a:ext cx="498283" cy="827572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52F1802D-DB1F-40D8-9066-973A91EC6D1E}"/>
                </a:ext>
              </a:extLst>
            </p:cNvPr>
            <p:cNvCxnSpPr>
              <a:cxnSpLocks/>
              <a:stCxn id="18" idx="3"/>
              <a:endCxn id="7" idx="1"/>
            </p:cNvCxnSpPr>
            <p:nvPr/>
          </p:nvCxnSpPr>
          <p:spPr>
            <a:xfrm flipV="1">
              <a:off x="4176798" y="5549043"/>
              <a:ext cx="498284" cy="1367313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ABADD6CE-EF05-4DB2-9AFA-FD8C792994C4}"/>
                </a:ext>
              </a:extLst>
            </p:cNvPr>
            <p:cNvCxnSpPr>
              <a:cxnSpLocks/>
              <a:stCxn id="19" idx="3"/>
              <a:endCxn id="7" idx="1"/>
            </p:cNvCxnSpPr>
            <p:nvPr/>
          </p:nvCxnSpPr>
          <p:spPr>
            <a:xfrm flipV="1">
              <a:off x="4191093" y="5549043"/>
              <a:ext cx="483988" cy="3072543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68B7603D-8A66-44D5-982C-A9131A0ECA8F}"/>
                </a:ext>
              </a:extLst>
            </p:cNvPr>
            <p:cNvCxnSpPr>
              <a:cxnSpLocks/>
              <a:stCxn id="20" idx="3"/>
              <a:endCxn id="7" idx="1"/>
            </p:cNvCxnSpPr>
            <p:nvPr/>
          </p:nvCxnSpPr>
          <p:spPr>
            <a:xfrm flipV="1">
              <a:off x="4191096" y="5549043"/>
              <a:ext cx="483985" cy="356612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725C021-32E7-4C09-89E1-DB1A5EFC9DDB}"/>
                </a:ext>
              </a:extLst>
            </p:cNvPr>
            <p:cNvSpPr/>
            <p:nvPr/>
          </p:nvSpPr>
          <p:spPr>
            <a:xfrm>
              <a:off x="6804865" y="1839784"/>
              <a:ext cx="1255715" cy="7418515"/>
            </a:xfrm>
            <a:prstGeom prst="rect">
              <a:avLst/>
            </a:prstGeom>
            <a:solidFill>
              <a:srgbClr val="95339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FA</a:t>
              </a:r>
            </a:p>
            <a:p>
              <a:pPr algn="ctr"/>
              <a:r>
                <a:rPr lang="en-US" altLang="ko-KR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Model</a:t>
              </a:r>
              <a:endPara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25D04F8C-C7EA-41F8-87BE-78CFD9A8CA20}"/>
                </a:ext>
              </a:extLst>
            </p:cNvPr>
            <p:cNvCxnSpPr>
              <a:cxnSpLocks/>
              <a:stCxn id="7" idx="3"/>
              <a:endCxn id="63" idx="1"/>
            </p:cNvCxnSpPr>
            <p:nvPr/>
          </p:nvCxnSpPr>
          <p:spPr>
            <a:xfrm flipV="1">
              <a:off x="6351482" y="5549042"/>
              <a:ext cx="45338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2ACC983-3920-4319-B365-30EC3E5C2641}"/>
                </a:ext>
              </a:extLst>
            </p:cNvPr>
            <p:cNvSpPr txBox="1"/>
            <p:nvPr/>
          </p:nvSpPr>
          <p:spPr>
            <a:xfrm>
              <a:off x="3780483" y="1283125"/>
              <a:ext cx="34655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상관계수 낮은 변수 제거</a:t>
              </a:r>
              <a:endPara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유의미한 변수만 선택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C0A69B6-C9F8-43B7-B108-9116431BA34F}"/>
                </a:ext>
              </a:extLst>
            </p:cNvPr>
            <p:cNvSpPr/>
            <p:nvPr/>
          </p:nvSpPr>
          <p:spPr>
            <a:xfrm>
              <a:off x="9181292" y="1862360"/>
              <a:ext cx="1335538" cy="34462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FA_loading</a:t>
              </a:r>
              <a:endPara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데이터셋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B2B3ACA-7E52-4880-85E8-458A4DE56732}"/>
                </a:ext>
              </a:extLst>
            </p:cNvPr>
            <p:cNvSpPr/>
            <p:nvPr/>
          </p:nvSpPr>
          <p:spPr>
            <a:xfrm>
              <a:off x="1500744" y="1757702"/>
              <a:ext cx="2757393" cy="3281148"/>
            </a:xfrm>
            <a:prstGeom prst="rect">
              <a:avLst/>
            </a:prstGeom>
            <a:noFill/>
            <a:ln w="38100">
              <a:solidFill>
                <a:srgbClr val="5D2D8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74D9F55-6F91-476E-BA83-E8D1DAABC7E4}"/>
                </a:ext>
              </a:extLst>
            </p:cNvPr>
            <p:cNvSpPr/>
            <p:nvPr/>
          </p:nvSpPr>
          <p:spPr>
            <a:xfrm>
              <a:off x="1515042" y="5120229"/>
              <a:ext cx="2757393" cy="3100890"/>
            </a:xfrm>
            <a:prstGeom prst="rect">
              <a:avLst/>
            </a:prstGeom>
            <a:noFill/>
            <a:ln w="38100">
              <a:solidFill>
                <a:srgbClr val="5D2D8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902588C-144C-426D-A253-594C837A319C}"/>
                </a:ext>
              </a:extLst>
            </p:cNvPr>
            <p:cNvSpPr/>
            <p:nvPr/>
          </p:nvSpPr>
          <p:spPr>
            <a:xfrm>
              <a:off x="1495464" y="8364248"/>
              <a:ext cx="2757393" cy="1008536"/>
            </a:xfrm>
            <a:prstGeom prst="rect">
              <a:avLst/>
            </a:prstGeom>
            <a:noFill/>
            <a:ln w="38100">
              <a:solidFill>
                <a:srgbClr val="5D2D8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" name="왼쪽 중괄호 88">
              <a:extLst>
                <a:ext uri="{FF2B5EF4-FFF2-40B4-BE49-F238E27FC236}">
                  <a16:creationId xmlns:a16="http://schemas.microsoft.com/office/drawing/2014/main" id="{851F01C7-A9E7-47D3-A5DA-D4CED437292A}"/>
                </a:ext>
              </a:extLst>
            </p:cNvPr>
            <p:cNvSpPr/>
            <p:nvPr/>
          </p:nvSpPr>
          <p:spPr>
            <a:xfrm>
              <a:off x="1143002" y="1757701"/>
              <a:ext cx="81641" cy="3231479"/>
            </a:xfrm>
            <a:prstGeom prst="leftBrace">
              <a:avLst/>
            </a:prstGeom>
            <a:ln w="38100">
              <a:solidFill>
                <a:srgbClr val="842D73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왼쪽 중괄호 89">
              <a:extLst>
                <a:ext uri="{FF2B5EF4-FFF2-40B4-BE49-F238E27FC236}">
                  <a16:creationId xmlns:a16="http://schemas.microsoft.com/office/drawing/2014/main" id="{EE01A341-8558-43F9-86C3-39253806A857}"/>
                </a:ext>
              </a:extLst>
            </p:cNvPr>
            <p:cNvSpPr/>
            <p:nvPr/>
          </p:nvSpPr>
          <p:spPr>
            <a:xfrm>
              <a:off x="1153852" y="5120227"/>
              <a:ext cx="81641" cy="2991602"/>
            </a:xfrm>
            <a:prstGeom prst="leftBrace">
              <a:avLst/>
            </a:prstGeom>
            <a:ln w="38100">
              <a:solidFill>
                <a:srgbClr val="842D73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1" name="왼쪽 중괄호 90">
              <a:extLst>
                <a:ext uri="{FF2B5EF4-FFF2-40B4-BE49-F238E27FC236}">
                  <a16:creationId xmlns:a16="http://schemas.microsoft.com/office/drawing/2014/main" id="{FC9BE0EE-72FB-4F01-85DF-ACA478EC2D90}"/>
                </a:ext>
              </a:extLst>
            </p:cNvPr>
            <p:cNvSpPr/>
            <p:nvPr/>
          </p:nvSpPr>
          <p:spPr>
            <a:xfrm>
              <a:off x="1164582" y="8325964"/>
              <a:ext cx="81641" cy="1008536"/>
            </a:xfrm>
            <a:prstGeom prst="leftBrace">
              <a:avLst/>
            </a:prstGeom>
            <a:ln w="38100">
              <a:solidFill>
                <a:srgbClr val="842D73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72BF5ED-A595-4E98-8A7C-4DF6EA5485F4}"/>
                </a:ext>
              </a:extLst>
            </p:cNvPr>
            <p:cNvSpPr txBox="1"/>
            <p:nvPr/>
          </p:nvSpPr>
          <p:spPr>
            <a:xfrm>
              <a:off x="7546" y="3242124"/>
              <a:ext cx="19804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842D7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인구 통계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80965CB-71DB-4331-A8E0-86D586F65006}"/>
                </a:ext>
              </a:extLst>
            </p:cNvPr>
            <p:cNvSpPr txBox="1"/>
            <p:nvPr/>
          </p:nvSpPr>
          <p:spPr>
            <a:xfrm>
              <a:off x="22514" y="6414836"/>
              <a:ext cx="19804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500" b="1" dirty="0">
                  <a:solidFill>
                    <a:srgbClr val="842D7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동물내 </a:t>
              </a:r>
              <a:endParaRPr lang="en-US" altLang="ko-KR" sz="1500" b="1" dirty="0">
                <a:solidFill>
                  <a:srgbClr val="842D7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500" b="1" dirty="0">
                  <a:solidFill>
                    <a:srgbClr val="842D7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   </a:t>
              </a:r>
              <a:r>
                <a:rPr lang="ko-KR" altLang="en-US" sz="1500" b="1" dirty="0">
                  <a:solidFill>
                    <a:srgbClr val="842D7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특성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FB53B75-B24F-4F93-B329-1F89311CDACD}"/>
                </a:ext>
              </a:extLst>
            </p:cNvPr>
            <p:cNvSpPr txBox="1"/>
            <p:nvPr/>
          </p:nvSpPr>
          <p:spPr>
            <a:xfrm>
              <a:off x="1153852" y="1343364"/>
              <a:ext cx="3465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 데이터셋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61C0283-DBC5-4304-AFCD-2A52817FCC5C}"/>
                </a:ext>
              </a:extLst>
            </p:cNvPr>
            <p:cNvSpPr/>
            <p:nvPr/>
          </p:nvSpPr>
          <p:spPr>
            <a:xfrm>
              <a:off x="9181292" y="5812000"/>
              <a:ext cx="1335538" cy="34462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평균</a:t>
              </a:r>
              <a:endPara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데이터셋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EDFB600-7E68-4E27-BA59-DAFD969EE73F}"/>
                </a:ext>
              </a:extLst>
            </p:cNvPr>
            <p:cNvSpPr txBox="1"/>
            <p:nvPr/>
          </p:nvSpPr>
          <p:spPr>
            <a:xfrm>
              <a:off x="7984200" y="3021946"/>
              <a:ext cx="13355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Loading</a:t>
              </a:r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곱 </a:t>
              </a:r>
              <a:r>
                <a:rPr lang="ko-KR" altLang="en-US" sz="1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가중합</a:t>
              </a:r>
              <a:endPara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7F44177-E5B3-406C-A6A6-EC322E6F1520}"/>
                </a:ext>
              </a:extLst>
            </p:cNvPr>
            <p:cNvSpPr txBox="1"/>
            <p:nvPr/>
          </p:nvSpPr>
          <p:spPr>
            <a:xfrm>
              <a:off x="8060580" y="7582281"/>
              <a:ext cx="1335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산술평균</a:t>
              </a:r>
              <a:endPara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CEC0EE0-4640-4F07-8B11-01DB5A9283A1}"/>
                </a:ext>
              </a:extLst>
            </p:cNvPr>
            <p:cNvSpPr/>
            <p:nvPr/>
          </p:nvSpPr>
          <p:spPr>
            <a:xfrm>
              <a:off x="10937742" y="1864753"/>
              <a:ext cx="1332000" cy="108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인구</a:t>
              </a:r>
              <a:endParaRPr lang="en-US" altLang="ko-KR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통계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7BF881C-9BC3-4A85-95C5-3C952654AC18}"/>
                </a:ext>
              </a:extLst>
            </p:cNvPr>
            <p:cNvSpPr/>
            <p:nvPr/>
          </p:nvSpPr>
          <p:spPr>
            <a:xfrm>
              <a:off x="10944999" y="4238169"/>
              <a:ext cx="1332000" cy="108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동물외</a:t>
              </a:r>
              <a:endParaRPr lang="en-US" altLang="ko-KR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특성</a:t>
              </a:r>
              <a:endParaRPr lang="en-US" altLang="ko-KR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2A34A33-509D-4523-AB77-4730BCF1B9A4}"/>
                </a:ext>
              </a:extLst>
            </p:cNvPr>
            <p:cNvSpPr/>
            <p:nvPr/>
          </p:nvSpPr>
          <p:spPr>
            <a:xfrm>
              <a:off x="10937742" y="3051461"/>
              <a:ext cx="1332000" cy="108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동물내</a:t>
              </a:r>
              <a:endParaRPr lang="en-US" altLang="ko-KR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특성</a:t>
              </a:r>
              <a:endParaRPr lang="en-US" altLang="ko-KR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741C16EF-2BC8-40DD-A05B-30E939F1802A}"/>
                </a:ext>
              </a:extLst>
            </p:cNvPr>
            <p:cNvCxnSpPr>
              <a:endCxn id="103" idx="1"/>
            </p:cNvCxnSpPr>
            <p:nvPr/>
          </p:nvCxnSpPr>
          <p:spPr>
            <a:xfrm>
              <a:off x="10516830" y="2402772"/>
              <a:ext cx="420912" cy="0"/>
            </a:xfrm>
            <a:prstGeom prst="line">
              <a:avLst/>
            </a:prstGeom>
            <a:ln w="3810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1157FAF0-0B75-4DC1-93EA-36E5C21CDA13}"/>
                </a:ext>
              </a:extLst>
            </p:cNvPr>
            <p:cNvCxnSpPr/>
            <p:nvPr/>
          </p:nvCxnSpPr>
          <p:spPr>
            <a:xfrm>
              <a:off x="10516830" y="3606721"/>
              <a:ext cx="420912" cy="0"/>
            </a:xfrm>
            <a:prstGeom prst="line">
              <a:avLst/>
            </a:prstGeom>
            <a:ln w="3810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6791BDAD-F80B-4FFF-91C1-7461160FE380}"/>
                </a:ext>
              </a:extLst>
            </p:cNvPr>
            <p:cNvCxnSpPr/>
            <p:nvPr/>
          </p:nvCxnSpPr>
          <p:spPr>
            <a:xfrm>
              <a:off x="10505943" y="4798681"/>
              <a:ext cx="420912" cy="0"/>
            </a:xfrm>
            <a:prstGeom prst="line">
              <a:avLst/>
            </a:prstGeom>
            <a:ln w="3810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B78F87AE-5B97-4756-B1C5-4A9E83698149}"/>
                </a:ext>
              </a:extLst>
            </p:cNvPr>
            <p:cNvSpPr/>
            <p:nvPr/>
          </p:nvSpPr>
          <p:spPr>
            <a:xfrm>
              <a:off x="10948629" y="5804884"/>
              <a:ext cx="1332000" cy="108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인구</a:t>
              </a:r>
              <a:endParaRPr lang="en-US" altLang="ko-KR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통계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E45F3A9-F978-4636-A8DE-BF52CFE632CB}"/>
                </a:ext>
              </a:extLst>
            </p:cNvPr>
            <p:cNvSpPr/>
            <p:nvPr/>
          </p:nvSpPr>
          <p:spPr>
            <a:xfrm>
              <a:off x="10955886" y="8178300"/>
              <a:ext cx="1332000" cy="108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동물외</a:t>
              </a:r>
              <a:endParaRPr lang="en-US" altLang="ko-KR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특성</a:t>
              </a:r>
              <a:endParaRPr lang="en-US" altLang="ko-KR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0AD17F6-EA9F-4785-B501-F15242472D65}"/>
                </a:ext>
              </a:extLst>
            </p:cNvPr>
            <p:cNvSpPr/>
            <p:nvPr/>
          </p:nvSpPr>
          <p:spPr>
            <a:xfrm>
              <a:off x="10948629" y="6991592"/>
              <a:ext cx="1332000" cy="108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동물내</a:t>
              </a:r>
              <a:endParaRPr lang="en-US" altLang="ko-KR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accent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특성</a:t>
              </a:r>
              <a:endParaRPr lang="en-US" altLang="ko-KR" b="1" dirty="0">
                <a:solidFill>
                  <a:schemeClr val="accent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2631CE00-C15B-4EB1-9666-61B63E24C58F}"/>
                </a:ext>
              </a:extLst>
            </p:cNvPr>
            <p:cNvCxnSpPr>
              <a:endCxn id="110" idx="1"/>
            </p:cNvCxnSpPr>
            <p:nvPr/>
          </p:nvCxnSpPr>
          <p:spPr>
            <a:xfrm>
              <a:off x="10527717" y="6342903"/>
              <a:ext cx="420912" cy="0"/>
            </a:xfrm>
            <a:prstGeom prst="line">
              <a:avLst/>
            </a:prstGeom>
            <a:ln w="3810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09548445-2731-4BD1-859C-BECB75611350}"/>
                </a:ext>
              </a:extLst>
            </p:cNvPr>
            <p:cNvCxnSpPr/>
            <p:nvPr/>
          </p:nvCxnSpPr>
          <p:spPr>
            <a:xfrm>
              <a:off x="10527717" y="7546852"/>
              <a:ext cx="420912" cy="0"/>
            </a:xfrm>
            <a:prstGeom prst="line">
              <a:avLst/>
            </a:prstGeom>
            <a:ln w="3810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2B5D0BD9-0515-416A-8D21-82519B18222C}"/>
                </a:ext>
              </a:extLst>
            </p:cNvPr>
            <p:cNvCxnSpPr/>
            <p:nvPr/>
          </p:nvCxnSpPr>
          <p:spPr>
            <a:xfrm>
              <a:off x="10516830" y="8738812"/>
              <a:ext cx="420912" cy="0"/>
            </a:xfrm>
            <a:prstGeom prst="line">
              <a:avLst/>
            </a:prstGeom>
            <a:ln w="3810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3235415-D92B-4351-89F5-DD47E30A5B2A}"/>
                </a:ext>
              </a:extLst>
            </p:cNvPr>
            <p:cNvSpPr/>
            <p:nvPr/>
          </p:nvSpPr>
          <p:spPr>
            <a:xfrm>
              <a:off x="14515292" y="1857375"/>
              <a:ext cx="1335538" cy="3446299"/>
            </a:xfrm>
            <a:prstGeom prst="rect">
              <a:avLst/>
            </a:prstGeom>
            <a:solidFill>
              <a:srgbClr val="FDA1BB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PCA</a:t>
              </a:r>
              <a:endParaRPr lang="ko-KR" altLang="en-US" sz="2500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F7282D1A-54FD-4007-81E0-7C94C6561130}"/>
                </a:ext>
              </a:extLst>
            </p:cNvPr>
            <p:cNvSpPr/>
            <p:nvPr/>
          </p:nvSpPr>
          <p:spPr>
            <a:xfrm>
              <a:off x="14515292" y="5783833"/>
              <a:ext cx="1335538" cy="3446299"/>
            </a:xfrm>
            <a:prstGeom prst="rect">
              <a:avLst/>
            </a:prstGeom>
            <a:solidFill>
              <a:srgbClr val="FDA1BB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FA</a:t>
              </a:r>
              <a:endParaRPr lang="ko-KR" altLang="en-US" sz="2500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A511122-76FA-486C-903E-2D560F42CD05}"/>
                </a:ext>
              </a:extLst>
            </p:cNvPr>
            <p:cNvSpPr/>
            <p:nvPr/>
          </p:nvSpPr>
          <p:spPr>
            <a:xfrm>
              <a:off x="12802292" y="2500524"/>
              <a:ext cx="1219738" cy="10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전체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변수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CB320A0-F7B8-471D-BD04-AF8850D5BC6C}"/>
                </a:ext>
              </a:extLst>
            </p:cNvPr>
            <p:cNvSpPr/>
            <p:nvPr/>
          </p:nvSpPr>
          <p:spPr>
            <a:xfrm>
              <a:off x="12817430" y="3789664"/>
              <a:ext cx="1219738" cy="10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개별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변수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9DEB4EB2-9151-40BE-A88F-B0781392E077}"/>
                </a:ext>
              </a:extLst>
            </p:cNvPr>
            <p:cNvCxnSpPr>
              <a:stCxn id="103" idx="3"/>
              <a:endCxn id="119" idx="1"/>
            </p:cNvCxnSpPr>
            <p:nvPr/>
          </p:nvCxnSpPr>
          <p:spPr>
            <a:xfrm>
              <a:off x="12269742" y="2404753"/>
              <a:ext cx="532550" cy="635771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D9667CA8-A180-4C1D-9A93-5A0F215A04E6}"/>
                </a:ext>
              </a:extLst>
            </p:cNvPr>
            <p:cNvCxnSpPr>
              <a:stCxn id="105" idx="3"/>
              <a:endCxn id="119" idx="1"/>
            </p:cNvCxnSpPr>
            <p:nvPr/>
          </p:nvCxnSpPr>
          <p:spPr>
            <a:xfrm flipV="1">
              <a:off x="12269742" y="3040524"/>
              <a:ext cx="532550" cy="550937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연결선: 꺾임 125">
              <a:extLst>
                <a:ext uri="{FF2B5EF4-FFF2-40B4-BE49-F238E27FC236}">
                  <a16:creationId xmlns:a16="http://schemas.microsoft.com/office/drawing/2014/main" id="{C9307F00-C9FF-410E-8D19-B9D1CD9156B7}"/>
                </a:ext>
              </a:extLst>
            </p:cNvPr>
            <p:cNvCxnSpPr>
              <a:stCxn id="104" idx="3"/>
              <a:endCxn id="119" idx="1"/>
            </p:cNvCxnSpPr>
            <p:nvPr/>
          </p:nvCxnSpPr>
          <p:spPr>
            <a:xfrm flipV="1">
              <a:off x="12276999" y="3040524"/>
              <a:ext cx="525293" cy="173764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CF075081-BA34-4F83-9A4F-EA8B1ABCA451}"/>
                </a:ext>
              </a:extLst>
            </p:cNvPr>
            <p:cNvCxnSpPr>
              <a:stCxn id="103" idx="3"/>
              <a:endCxn id="120" idx="1"/>
            </p:cNvCxnSpPr>
            <p:nvPr/>
          </p:nvCxnSpPr>
          <p:spPr>
            <a:xfrm>
              <a:off x="12269742" y="2404753"/>
              <a:ext cx="547688" cy="1924911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A55DBBD1-7136-4D9C-84A7-A916CC4E6FA4}"/>
                </a:ext>
              </a:extLst>
            </p:cNvPr>
            <p:cNvCxnSpPr>
              <a:stCxn id="105" idx="3"/>
              <a:endCxn id="120" idx="1"/>
            </p:cNvCxnSpPr>
            <p:nvPr/>
          </p:nvCxnSpPr>
          <p:spPr>
            <a:xfrm>
              <a:off x="12269742" y="3591461"/>
              <a:ext cx="547688" cy="738203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AD855F98-72C7-424E-8B1F-B79BC51363B4}"/>
                </a:ext>
              </a:extLst>
            </p:cNvPr>
            <p:cNvCxnSpPr>
              <a:stCxn id="104" idx="3"/>
              <a:endCxn id="120" idx="1"/>
            </p:cNvCxnSpPr>
            <p:nvPr/>
          </p:nvCxnSpPr>
          <p:spPr>
            <a:xfrm flipV="1">
              <a:off x="12276999" y="4329664"/>
              <a:ext cx="540431" cy="448505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AE11625-2B73-4F2C-B7FC-DE15BA5F9E8D}"/>
                </a:ext>
              </a:extLst>
            </p:cNvPr>
            <p:cNvSpPr/>
            <p:nvPr/>
          </p:nvSpPr>
          <p:spPr>
            <a:xfrm>
              <a:off x="12801980" y="6431960"/>
              <a:ext cx="1219738" cy="10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전체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변수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BF01E83-664D-428F-BB0C-3C62327EB31F}"/>
                </a:ext>
              </a:extLst>
            </p:cNvPr>
            <p:cNvSpPr/>
            <p:nvPr/>
          </p:nvSpPr>
          <p:spPr>
            <a:xfrm>
              <a:off x="12817118" y="7721100"/>
              <a:ext cx="1219738" cy="108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개별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변수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5B003529-673F-4C8C-ACF7-B85CB7C6351E}"/>
                </a:ext>
              </a:extLst>
            </p:cNvPr>
            <p:cNvCxnSpPr>
              <a:endCxn id="133" idx="1"/>
            </p:cNvCxnSpPr>
            <p:nvPr/>
          </p:nvCxnSpPr>
          <p:spPr>
            <a:xfrm>
              <a:off x="12269430" y="6336189"/>
              <a:ext cx="532550" cy="635771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CA5752C3-5991-4348-A482-A2A3DB45C2D3}"/>
                </a:ext>
              </a:extLst>
            </p:cNvPr>
            <p:cNvCxnSpPr>
              <a:endCxn id="133" idx="1"/>
            </p:cNvCxnSpPr>
            <p:nvPr/>
          </p:nvCxnSpPr>
          <p:spPr>
            <a:xfrm flipV="1">
              <a:off x="12269430" y="6971960"/>
              <a:ext cx="532550" cy="550937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연결선: 꺾임 136">
              <a:extLst>
                <a:ext uri="{FF2B5EF4-FFF2-40B4-BE49-F238E27FC236}">
                  <a16:creationId xmlns:a16="http://schemas.microsoft.com/office/drawing/2014/main" id="{F320543E-8CF5-4D4D-8A2A-8569E48B1A2B}"/>
                </a:ext>
              </a:extLst>
            </p:cNvPr>
            <p:cNvCxnSpPr>
              <a:endCxn id="133" idx="1"/>
            </p:cNvCxnSpPr>
            <p:nvPr/>
          </p:nvCxnSpPr>
          <p:spPr>
            <a:xfrm flipV="1">
              <a:off x="12276687" y="6971960"/>
              <a:ext cx="525293" cy="173764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7735BDBF-A6C2-4400-AA08-D815ED8FCDE6}"/>
                </a:ext>
              </a:extLst>
            </p:cNvPr>
            <p:cNvCxnSpPr>
              <a:endCxn id="134" idx="1"/>
            </p:cNvCxnSpPr>
            <p:nvPr/>
          </p:nvCxnSpPr>
          <p:spPr>
            <a:xfrm>
              <a:off x="12269430" y="6336189"/>
              <a:ext cx="547688" cy="1924911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460EBAE3-D1CD-4B8A-AEDA-542C9DCE054D}"/>
                </a:ext>
              </a:extLst>
            </p:cNvPr>
            <p:cNvCxnSpPr>
              <a:endCxn id="134" idx="1"/>
            </p:cNvCxnSpPr>
            <p:nvPr/>
          </p:nvCxnSpPr>
          <p:spPr>
            <a:xfrm>
              <a:off x="12269430" y="7522897"/>
              <a:ext cx="547688" cy="738203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F8C87FF0-BB18-4647-BE84-D4E84A7F0A09}"/>
                </a:ext>
              </a:extLst>
            </p:cNvPr>
            <p:cNvCxnSpPr>
              <a:endCxn id="134" idx="1"/>
            </p:cNvCxnSpPr>
            <p:nvPr/>
          </p:nvCxnSpPr>
          <p:spPr>
            <a:xfrm flipV="1">
              <a:off x="12276687" y="8261100"/>
              <a:ext cx="540431" cy="448505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729192BA-CC82-4A8E-A913-D12BC00B058B}"/>
                </a:ext>
              </a:extLst>
            </p:cNvPr>
            <p:cNvCxnSpPr>
              <a:cxnSpLocks/>
              <a:stCxn id="119" idx="3"/>
              <a:endCxn id="117" idx="1"/>
            </p:cNvCxnSpPr>
            <p:nvPr/>
          </p:nvCxnSpPr>
          <p:spPr>
            <a:xfrm>
              <a:off x="14022030" y="3040524"/>
              <a:ext cx="493262" cy="540001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0798FB44-44FA-4C05-8241-28993D9F1969}"/>
                </a:ext>
              </a:extLst>
            </p:cNvPr>
            <p:cNvCxnSpPr>
              <a:cxnSpLocks/>
              <a:stCxn id="120" idx="3"/>
              <a:endCxn id="117" idx="1"/>
            </p:cNvCxnSpPr>
            <p:nvPr/>
          </p:nvCxnSpPr>
          <p:spPr>
            <a:xfrm flipV="1">
              <a:off x="14037168" y="3580525"/>
              <a:ext cx="478124" cy="749139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64DF7FE5-0C97-4BED-AC15-55FFC390EC3A}"/>
                </a:ext>
              </a:extLst>
            </p:cNvPr>
            <p:cNvCxnSpPr>
              <a:stCxn id="133" idx="3"/>
              <a:endCxn id="118" idx="1"/>
            </p:cNvCxnSpPr>
            <p:nvPr/>
          </p:nvCxnSpPr>
          <p:spPr>
            <a:xfrm>
              <a:off x="14021718" y="6971960"/>
              <a:ext cx="493574" cy="535023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8ED95153-B989-4BB5-851D-FF572A0956E0}"/>
                </a:ext>
              </a:extLst>
            </p:cNvPr>
            <p:cNvCxnSpPr>
              <a:stCxn id="134" idx="3"/>
              <a:endCxn id="118" idx="1"/>
            </p:cNvCxnSpPr>
            <p:nvPr/>
          </p:nvCxnSpPr>
          <p:spPr>
            <a:xfrm flipV="1">
              <a:off x="14036856" y="7506983"/>
              <a:ext cx="478436" cy="754117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연결선: 꺾임 167">
              <a:extLst>
                <a:ext uri="{FF2B5EF4-FFF2-40B4-BE49-F238E27FC236}">
                  <a16:creationId xmlns:a16="http://schemas.microsoft.com/office/drawing/2014/main" id="{3BAA66F5-2ECE-45EE-9619-D41C5C3E3C59}"/>
                </a:ext>
              </a:extLst>
            </p:cNvPr>
            <p:cNvCxnSpPr>
              <a:stCxn id="63" idx="3"/>
              <a:endCxn id="85" idx="1"/>
            </p:cNvCxnSpPr>
            <p:nvPr/>
          </p:nvCxnSpPr>
          <p:spPr>
            <a:xfrm flipV="1">
              <a:off x="8060580" y="3585510"/>
              <a:ext cx="1120712" cy="1963532"/>
            </a:xfrm>
            <a:prstGeom prst="bentConnector3">
              <a:avLst/>
            </a:prstGeom>
            <a:ln w="28575">
              <a:solidFill>
                <a:srgbClr val="703B8D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연결선: 꺾임 169">
              <a:extLst>
                <a:ext uri="{FF2B5EF4-FFF2-40B4-BE49-F238E27FC236}">
                  <a16:creationId xmlns:a16="http://schemas.microsoft.com/office/drawing/2014/main" id="{5AFBEB49-BCB9-4268-AA9D-4F5797797872}"/>
                </a:ext>
              </a:extLst>
            </p:cNvPr>
            <p:cNvCxnSpPr>
              <a:stCxn id="63" idx="3"/>
              <a:endCxn id="96" idx="1"/>
            </p:cNvCxnSpPr>
            <p:nvPr/>
          </p:nvCxnSpPr>
          <p:spPr>
            <a:xfrm>
              <a:off x="8060580" y="5549042"/>
              <a:ext cx="1120712" cy="1986108"/>
            </a:xfrm>
            <a:prstGeom prst="bentConnector3">
              <a:avLst/>
            </a:prstGeom>
            <a:ln w="28575">
              <a:solidFill>
                <a:srgbClr val="703B8D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FFD36B6C-6B41-48D2-9EF5-573EC04D4388}"/>
                </a:ext>
              </a:extLst>
            </p:cNvPr>
            <p:cNvSpPr/>
            <p:nvPr/>
          </p:nvSpPr>
          <p:spPr>
            <a:xfrm>
              <a:off x="16301239" y="2821924"/>
              <a:ext cx="1521078" cy="753488"/>
            </a:xfrm>
            <a:prstGeom prst="rect">
              <a:avLst/>
            </a:prstGeom>
            <a:solidFill>
              <a:srgbClr val="F2ACEA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PCA</a:t>
              </a:r>
            </a:p>
            <a:p>
              <a:pPr algn="ctr"/>
              <a:r>
                <a:rPr lang="en-US" altLang="ko-KR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Loading</a:t>
              </a:r>
              <a:r>
                <a:rPr lang="en-US" altLang="ko-KR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개별</a:t>
              </a:r>
              <a:r>
                <a:rPr lang="en-US" altLang="ko-KR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1500" b="1" dirty="0">
                <a:solidFill>
                  <a:srgbClr val="703B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550629C6-3CF8-44D3-8E92-8F3F261777FD}"/>
                </a:ext>
              </a:extLst>
            </p:cNvPr>
            <p:cNvSpPr/>
            <p:nvPr/>
          </p:nvSpPr>
          <p:spPr>
            <a:xfrm>
              <a:off x="16311687" y="1955744"/>
              <a:ext cx="1521078" cy="753488"/>
            </a:xfrm>
            <a:prstGeom prst="rect">
              <a:avLst/>
            </a:prstGeom>
            <a:solidFill>
              <a:srgbClr val="F2ACEA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PCA</a:t>
              </a:r>
            </a:p>
            <a:p>
              <a:pPr algn="ctr"/>
              <a:r>
                <a:rPr lang="en-US" altLang="ko-KR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Loading</a:t>
              </a:r>
              <a:r>
                <a:rPr lang="en-US" altLang="ko-KR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전체</a:t>
              </a:r>
              <a:r>
                <a:rPr lang="en-US" altLang="ko-KR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1500" b="1" dirty="0">
                <a:solidFill>
                  <a:srgbClr val="703B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6BA6E7A-8F09-4141-B6F6-9DBA35C02DC9}"/>
                </a:ext>
              </a:extLst>
            </p:cNvPr>
            <p:cNvSpPr/>
            <p:nvPr/>
          </p:nvSpPr>
          <p:spPr>
            <a:xfrm>
              <a:off x="16320752" y="4593363"/>
              <a:ext cx="1521078" cy="753488"/>
            </a:xfrm>
            <a:prstGeom prst="rect">
              <a:avLst/>
            </a:prstGeom>
            <a:solidFill>
              <a:srgbClr val="F2ACEA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PCA</a:t>
              </a:r>
            </a:p>
            <a:p>
              <a:pPr algn="ctr"/>
              <a:r>
                <a:rPr lang="ko-KR" altLang="en-US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평균</a:t>
              </a:r>
              <a:r>
                <a:rPr lang="en-US" altLang="ko-KR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개별</a:t>
              </a:r>
              <a:r>
                <a:rPr lang="en-US" altLang="ko-KR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1500" dirty="0">
                <a:solidFill>
                  <a:srgbClr val="703B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6CF1333-DDDA-4021-8E81-29CFD88140BE}"/>
                </a:ext>
              </a:extLst>
            </p:cNvPr>
            <p:cNvSpPr/>
            <p:nvPr/>
          </p:nvSpPr>
          <p:spPr>
            <a:xfrm>
              <a:off x="16320235" y="3712714"/>
              <a:ext cx="1521078" cy="753488"/>
            </a:xfrm>
            <a:prstGeom prst="rect">
              <a:avLst/>
            </a:prstGeom>
            <a:solidFill>
              <a:srgbClr val="F2ACEA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PCA</a:t>
              </a:r>
            </a:p>
            <a:p>
              <a:pPr algn="ctr"/>
              <a:r>
                <a:rPr lang="ko-KR" altLang="en-US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평균</a:t>
              </a:r>
              <a:r>
                <a:rPr lang="en-US" altLang="ko-KR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전체</a:t>
              </a:r>
              <a:r>
                <a:rPr lang="en-US" altLang="ko-KR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1500" dirty="0">
                <a:solidFill>
                  <a:srgbClr val="703B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61FA2DB-50C1-46AF-A382-78421A4B9FA6}"/>
                </a:ext>
              </a:extLst>
            </p:cNvPr>
            <p:cNvSpPr/>
            <p:nvPr/>
          </p:nvSpPr>
          <p:spPr>
            <a:xfrm>
              <a:off x="16317980" y="6653579"/>
              <a:ext cx="1521078" cy="753488"/>
            </a:xfrm>
            <a:prstGeom prst="rect">
              <a:avLst/>
            </a:prstGeom>
            <a:solidFill>
              <a:srgbClr val="F2ACEA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FA</a:t>
              </a:r>
            </a:p>
            <a:p>
              <a:pPr algn="ctr"/>
              <a:r>
                <a:rPr lang="en-US" altLang="ko-KR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Loading</a:t>
              </a:r>
              <a:r>
                <a:rPr lang="en-US" altLang="ko-KR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개별</a:t>
              </a:r>
              <a:r>
                <a:rPr lang="en-US" altLang="ko-KR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1500" b="1" dirty="0">
                <a:solidFill>
                  <a:srgbClr val="703B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7693D13-2308-42A3-80AE-8886A0EEA9CA}"/>
                </a:ext>
              </a:extLst>
            </p:cNvPr>
            <p:cNvSpPr/>
            <p:nvPr/>
          </p:nvSpPr>
          <p:spPr>
            <a:xfrm>
              <a:off x="16322157" y="5760382"/>
              <a:ext cx="1521078" cy="753488"/>
            </a:xfrm>
            <a:prstGeom prst="rect">
              <a:avLst/>
            </a:prstGeom>
            <a:solidFill>
              <a:srgbClr val="F2ACEA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FA</a:t>
              </a:r>
            </a:p>
            <a:p>
              <a:pPr algn="ctr"/>
              <a:r>
                <a:rPr lang="en-US" altLang="ko-KR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Loading</a:t>
              </a:r>
              <a:r>
                <a:rPr lang="en-US" altLang="ko-KR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전체</a:t>
              </a:r>
              <a:r>
                <a:rPr lang="en-US" altLang="ko-KR" sz="1500" b="1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1500" b="1" dirty="0">
                <a:solidFill>
                  <a:srgbClr val="703B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4BC72C2-51AC-4C00-8F0B-571DD74A49A2}"/>
                </a:ext>
              </a:extLst>
            </p:cNvPr>
            <p:cNvSpPr/>
            <p:nvPr/>
          </p:nvSpPr>
          <p:spPr>
            <a:xfrm>
              <a:off x="16331752" y="8435341"/>
              <a:ext cx="1521078" cy="753488"/>
            </a:xfrm>
            <a:prstGeom prst="rect">
              <a:avLst/>
            </a:prstGeom>
            <a:solidFill>
              <a:srgbClr val="F2ACEA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FA</a:t>
              </a:r>
            </a:p>
            <a:p>
              <a:pPr algn="ctr"/>
              <a:r>
                <a:rPr lang="ko-KR" altLang="en-US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평균</a:t>
              </a:r>
              <a:r>
                <a:rPr lang="en-US" altLang="ko-KR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개별</a:t>
              </a:r>
              <a:r>
                <a:rPr lang="en-US" altLang="ko-KR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1500" dirty="0">
                <a:solidFill>
                  <a:srgbClr val="703B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C484603-6ED7-44FE-8F26-92A1A586AC7C}"/>
                </a:ext>
              </a:extLst>
            </p:cNvPr>
            <p:cNvSpPr/>
            <p:nvPr/>
          </p:nvSpPr>
          <p:spPr>
            <a:xfrm>
              <a:off x="16317980" y="7554569"/>
              <a:ext cx="1521078" cy="753488"/>
            </a:xfrm>
            <a:prstGeom prst="rect">
              <a:avLst/>
            </a:prstGeom>
            <a:solidFill>
              <a:srgbClr val="F2ACEA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FA</a:t>
              </a:r>
            </a:p>
            <a:p>
              <a:pPr algn="ctr"/>
              <a:r>
                <a:rPr lang="ko-KR" altLang="en-US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평균</a:t>
              </a:r>
              <a:r>
                <a:rPr lang="en-US" altLang="ko-KR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전체</a:t>
              </a:r>
              <a:r>
                <a:rPr lang="en-US" altLang="ko-KR" sz="1500" dirty="0">
                  <a:solidFill>
                    <a:srgbClr val="703B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1500" dirty="0">
                <a:solidFill>
                  <a:srgbClr val="703B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558C1B6C-CB8C-4779-A143-750CB8CB07F0}"/>
                </a:ext>
              </a:extLst>
            </p:cNvPr>
            <p:cNvCxnSpPr/>
            <p:nvPr/>
          </p:nvCxnSpPr>
          <p:spPr>
            <a:xfrm>
              <a:off x="15850830" y="2220785"/>
              <a:ext cx="420912" cy="0"/>
            </a:xfrm>
            <a:prstGeom prst="line">
              <a:avLst/>
            </a:prstGeom>
            <a:ln w="38100" cap="flat" cmpd="sng" algn="ctr">
              <a:solidFill>
                <a:srgbClr val="842D73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FE15D76-DFAF-4ECD-9AA6-5CC50F3A8B47}"/>
                </a:ext>
              </a:extLst>
            </p:cNvPr>
            <p:cNvCxnSpPr/>
            <p:nvPr/>
          </p:nvCxnSpPr>
          <p:spPr>
            <a:xfrm>
              <a:off x="15850830" y="3156259"/>
              <a:ext cx="420912" cy="0"/>
            </a:xfrm>
            <a:prstGeom prst="line">
              <a:avLst/>
            </a:prstGeom>
            <a:ln w="38100" cap="flat" cmpd="sng" algn="ctr">
              <a:solidFill>
                <a:srgbClr val="842D73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9C6AB93C-16FD-4CB4-AE24-5A863A889291}"/>
                </a:ext>
              </a:extLst>
            </p:cNvPr>
            <p:cNvCxnSpPr/>
            <p:nvPr/>
          </p:nvCxnSpPr>
          <p:spPr>
            <a:xfrm>
              <a:off x="15884630" y="4090058"/>
              <a:ext cx="420912" cy="0"/>
            </a:xfrm>
            <a:prstGeom prst="line">
              <a:avLst/>
            </a:prstGeom>
            <a:ln w="38100" cap="flat" cmpd="sng" algn="ctr">
              <a:solidFill>
                <a:srgbClr val="842D73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8FA18397-4FCA-488A-9BEC-00F79B1D3462}"/>
                </a:ext>
              </a:extLst>
            </p:cNvPr>
            <p:cNvCxnSpPr/>
            <p:nvPr/>
          </p:nvCxnSpPr>
          <p:spPr>
            <a:xfrm>
              <a:off x="15884630" y="4998494"/>
              <a:ext cx="420912" cy="0"/>
            </a:xfrm>
            <a:prstGeom prst="line">
              <a:avLst/>
            </a:prstGeom>
            <a:ln w="38100" cap="flat" cmpd="sng" algn="ctr">
              <a:solidFill>
                <a:srgbClr val="842D73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44BC0753-5155-4C55-BB21-9322FDFB3BC0}"/>
                </a:ext>
              </a:extLst>
            </p:cNvPr>
            <p:cNvCxnSpPr/>
            <p:nvPr/>
          </p:nvCxnSpPr>
          <p:spPr>
            <a:xfrm>
              <a:off x="15884630" y="6186115"/>
              <a:ext cx="420912" cy="0"/>
            </a:xfrm>
            <a:prstGeom prst="line">
              <a:avLst/>
            </a:prstGeom>
            <a:ln w="38100" cap="flat" cmpd="sng" algn="ctr">
              <a:solidFill>
                <a:srgbClr val="842D73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D2E67064-6874-435E-A3BD-E5B86F651F65}"/>
                </a:ext>
              </a:extLst>
            </p:cNvPr>
            <p:cNvCxnSpPr/>
            <p:nvPr/>
          </p:nvCxnSpPr>
          <p:spPr>
            <a:xfrm>
              <a:off x="15884630" y="7185209"/>
              <a:ext cx="420912" cy="0"/>
            </a:xfrm>
            <a:prstGeom prst="line">
              <a:avLst/>
            </a:prstGeom>
            <a:ln w="38100" cap="flat" cmpd="sng" algn="ctr">
              <a:solidFill>
                <a:srgbClr val="842D73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12176670-0165-4E7B-A835-A6C6C6A18234}"/>
                </a:ext>
              </a:extLst>
            </p:cNvPr>
            <p:cNvCxnSpPr/>
            <p:nvPr/>
          </p:nvCxnSpPr>
          <p:spPr>
            <a:xfrm>
              <a:off x="15884630" y="8093015"/>
              <a:ext cx="420912" cy="0"/>
            </a:xfrm>
            <a:prstGeom prst="line">
              <a:avLst/>
            </a:prstGeom>
            <a:ln w="38100" cap="flat" cmpd="sng" algn="ctr">
              <a:solidFill>
                <a:srgbClr val="842D73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03084AE3-164D-4901-AFC7-8CCBAD914D1C}"/>
                </a:ext>
              </a:extLst>
            </p:cNvPr>
            <p:cNvCxnSpPr/>
            <p:nvPr/>
          </p:nvCxnSpPr>
          <p:spPr>
            <a:xfrm>
              <a:off x="15884630" y="8877300"/>
              <a:ext cx="420912" cy="0"/>
            </a:xfrm>
            <a:prstGeom prst="line">
              <a:avLst/>
            </a:prstGeom>
            <a:ln w="38100" cap="flat" cmpd="sng" algn="ctr">
              <a:solidFill>
                <a:srgbClr val="842D73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5C034B5C-A5C4-4866-95C6-8D6ED649B840}"/>
                </a:ext>
              </a:extLst>
            </p:cNvPr>
            <p:cNvSpPr txBox="1"/>
            <p:nvPr/>
          </p:nvSpPr>
          <p:spPr>
            <a:xfrm>
              <a:off x="11694188" y="1517119"/>
              <a:ext cx="3465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변수 선택</a:t>
              </a:r>
              <a:endPara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216CC138-8F26-4219-B4BC-9410AA35E647}"/>
                </a:ext>
              </a:extLst>
            </p:cNvPr>
            <p:cNvSpPr txBox="1"/>
            <p:nvPr/>
          </p:nvSpPr>
          <p:spPr>
            <a:xfrm>
              <a:off x="15554673" y="1398946"/>
              <a:ext cx="3465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평균</a:t>
              </a:r>
              <a:r>
                <a:rPr lang="en-US" altLang="ko-KR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/Loading</a:t>
              </a:r>
              <a:endPara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D76B2BA-E668-46CA-BB3F-9F85B67EFCA7}"/>
                </a:ext>
              </a:extLst>
            </p:cNvPr>
            <p:cNvSpPr/>
            <p:nvPr/>
          </p:nvSpPr>
          <p:spPr>
            <a:xfrm>
              <a:off x="16168557" y="1757701"/>
              <a:ext cx="1807338" cy="76150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BAB2ADC-F2EA-48FF-B207-0B6C41C56843}"/>
                </a:ext>
              </a:extLst>
            </p:cNvPr>
            <p:cNvSpPr txBox="1"/>
            <p:nvPr/>
          </p:nvSpPr>
          <p:spPr>
            <a:xfrm>
              <a:off x="15356694" y="9510460"/>
              <a:ext cx="3465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최종 데이터셋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3EB65A0F-161C-400C-BE1D-0EDE0C9CB300}"/>
                </a:ext>
              </a:extLst>
            </p:cNvPr>
            <p:cNvSpPr txBox="1"/>
            <p:nvPr/>
          </p:nvSpPr>
          <p:spPr>
            <a:xfrm>
              <a:off x="19856" y="8605373"/>
              <a:ext cx="19804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500" b="1" dirty="0" err="1">
                  <a:solidFill>
                    <a:srgbClr val="842D7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동물외</a:t>
              </a:r>
              <a:r>
                <a:rPr lang="ko-KR" altLang="en-US" sz="1500" b="1" dirty="0">
                  <a:solidFill>
                    <a:srgbClr val="842D7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500" b="1" dirty="0">
                <a:solidFill>
                  <a:srgbClr val="842D7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en-US" altLang="ko-KR" sz="1500" b="1" dirty="0">
                  <a:solidFill>
                    <a:srgbClr val="842D7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   </a:t>
              </a:r>
              <a:r>
                <a:rPr lang="ko-KR" altLang="en-US" sz="1500" b="1" dirty="0">
                  <a:solidFill>
                    <a:srgbClr val="842D7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특성</a:t>
              </a: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20A15B8-5248-41ED-87A1-E85CF3D365F6}"/>
              </a:ext>
            </a:extLst>
          </p:cNvPr>
          <p:cNvCxnSpPr>
            <a:stCxn id="119" idx="3"/>
            <a:endCxn id="118" idx="1"/>
          </p:cNvCxnSpPr>
          <p:nvPr/>
        </p:nvCxnSpPr>
        <p:spPr>
          <a:xfrm>
            <a:off x="13592895" y="3298494"/>
            <a:ext cx="478512" cy="435036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1A5A192-EAA6-4140-82AD-6BC24F2B15C9}"/>
              </a:ext>
            </a:extLst>
          </p:cNvPr>
          <p:cNvCxnSpPr>
            <a:cxnSpLocks/>
            <a:endCxn id="118" idx="1"/>
          </p:cNvCxnSpPr>
          <p:nvPr/>
        </p:nvCxnSpPr>
        <p:spPr>
          <a:xfrm>
            <a:off x="13607277" y="4554126"/>
            <a:ext cx="464130" cy="3094735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488EE18-EC7A-4DDD-9DB1-1EB2A5C38EDC}"/>
              </a:ext>
            </a:extLst>
          </p:cNvPr>
          <p:cNvCxnSpPr>
            <a:stCxn id="133" idx="3"/>
          </p:cNvCxnSpPr>
          <p:nvPr/>
        </p:nvCxnSpPr>
        <p:spPr>
          <a:xfrm flipV="1">
            <a:off x="13592592" y="3686997"/>
            <a:ext cx="320781" cy="34407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374C75-A9DD-4B2B-82A9-D0E40DB76CF7}"/>
              </a:ext>
            </a:extLst>
          </p:cNvPr>
          <p:cNvCxnSpPr>
            <a:stCxn id="134" idx="3"/>
            <a:endCxn id="117" idx="1"/>
          </p:cNvCxnSpPr>
          <p:nvPr/>
        </p:nvCxnSpPr>
        <p:spPr>
          <a:xfrm flipV="1">
            <a:off x="13607277" y="3824459"/>
            <a:ext cx="464130" cy="455891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90D79D-D187-450C-88AE-A8EB96F09292}"/>
              </a:ext>
            </a:extLst>
          </p:cNvPr>
          <p:cNvSpPr txBox="1"/>
          <p:nvPr/>
        </p:nvSpPr>
        <p:spPr>
          <a:xfrm>
            <a:off x="17448133" y="6166574"/>
            <a:ext cx="152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FA_A</a:t>
            </a:r>
            <a:endParaRPr lang="ko-KR" altLang="en-US" sz="16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AC13DA2-2846-4957-AC29-E080B9D1138A}"/>
              </a:ext>
            </a:extLst>
          </p:cNvPr>
          <p:cNvSpPr txBox="1"/>
          <p:nvPr/>
        </p:nvSpPr>
        <p:spPr>
          <a:xfrm>
            <a:off x="17485019" y="7071642"/>
            <a:ext cx="152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FA_B</a:t>
            </a:r>
            <a:endParaRPr lang="ko-KR" altLang="en-US" sz="16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D80D3C7-133E-47E4-9761-7279481DF1D0}"/>
              </a:ext>
            </a:extLst>
          </p:cNvPr>
          <p:cNvSpPr txBox="1"/>
          <p:nvPr/>
        </p:nvSpPr>
        <p:spPr>
          <a:xfrm>
            <a:off x="17461580" y="7908964"/>
            <a:ext cx="152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FA_C</a:t>
            </a:r>
            <a:endParaRPr lang="ko-KR" altLang="en-US" sz="16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E650C43-E091-4000-854A-506C7D13EDEF}"/>
              </a:ext>
            </a:extLst>
          </p:cNvPr>
          <p:cNvSpPr txBox="1"/>
          <p:nvPr/>
        </p:nvSpPr>
        <p:spPr>
          <a:xfrm>
            <a:off x="17485019" y="8758785"/>
            <a:ext cx="152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FA_D</a:t>
            </a:r>
            <a:endParaRPr lang="ko-KR" altLang="en-US" sz="16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41F4E5F-EACF-45E3-BAC5-385BA446B306}"/>
              </a:ext>
            </a:extLst>
          </p:cNvPr>
          <p:cNvSpPr txBox="1"/>
          <p:nvPr/>
        </p:nvSpPr>
        <p:spPr>
          <a:xfrm>
            <a:off x="17427580" y="2428400"/>
            <a:ext cx="152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PCA_A</a:t>
            </a:r>
            <a:endParaRPr lang="ko-KR" altLang="en-US" sz="16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75B73DA-26F9-425C-B0F2-DF1541711646}"/>
              </a:ext>
            </a:extLst>
          </p:cNvPr>
          <p:cNvSpPr txBox="1"/>
          <p:nvPr/>
        </p:nvSpPr>
        <p:spPr>
          <a:xfrm>
            <a:off x="17441221" y="3283249"/>
            <a:ext cx="152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PCA_B</a:t>
            </a:r>
            <a:endParaRPr lang="ko-KR" altLang="en-US" sz="16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A31C7EB-C572-4A66-A154-C57944990FCE}"/>
              </a:ext>
            </a:extLst>
          </p:cNvPr>
          <p:cNvSpPr txBox="1"/>
          <p:nvPr/>
        </p:nvSpPr>
        <p:spPr>
          <a:xfrm>
            <a:off x="17448133" y="4219405"/>
            <a:ext cx="152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PCA_C</a:t>
            </a:r>
            <a:endParaRPr lang="ko-KR" altLang="en-US" sz="16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FD09732-0122-4643-91BC-1D489734559E}"/>
              </a:ext>
            </a:extLst>
          </p:cNvPr>
          <p:cNvSpPr txBox="1"/>
          <p:nvPr/>
        </p:nvSpPr>
        <p:spPr>
          <a:xfrm>
            <a:off x="17461580" y="5025639"/>
            <a:ext cx="152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PCA_D</a:t>
            </a:r>
            <a:endParaRPr lang="ko-KR" altLang="en-US" sz="16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5817E9B8-4A2F-4B5E-A795-D38484F1DFDF}"/>
              </a:ext>
            </a:extLst>
          </p:cNvPr>
          <p:cNvCxnSpPr>
            <a:stCxn id="21" idx="3"/>
            <a:endCxn id="7" idx="1"/>
          </p:cNvCxnSpPr>
          <p:nvPr/>
        </p:nvCxnSpPr>
        <p:spPr>
          <a:xfrm flipV="1">
            <a:off x="4055927" y="5741810"/>
            <a:ext cx="469516" cy="1893076"/>
          </a:xfrm>
          <a:prstGeom prst="bentConnector3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706FC482-C147-4AD8-9EDF-D4E7DA747D01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4060549" y="5741810"/>
            <a:ext cx="464894" cy="2359361"/>
          </a:xfrm>
          <a:prstGeom prst="bentConnector3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07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>
            <a:extLst>
              <a:ext uri="{FF2B5EF4-FFF2-40B4-BE49-F238E27FC236}">
                <a16:creationId xmlns:a16="http://schemas.microsoft.com/office/drawing/2014/main" id="{15DA98B4-728B-495F-9D4D-DFA3DC1722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631" y="3556188"/>
            <a:ext cx="10340485" cy="41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0" y="-937900"/>
            <a:ext cx="18288000" cy="3802558"/>
            <a:chOff x="-1066421" y="-937900"/>
            <a:chExt cx="19352135" cy="3802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38025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588" y="8424801"/>
            <a:ext cx="6012877" cy="19633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590" y="1293232"/>
            <a:ext cx="1355395" cy="16075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0087" y="2498249"/>
            <a:ext cx="5365204" cy="9904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588" y="1104969"/>
            <a:ext cx="1689101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49645" y="1283709"/>
            <a:ext cx="1501677" cy="16075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49735" y="2469678"/>
            <a:ext cx="3266845" cy="9904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0404" y="1104969"/>
            <a:ext cx="168910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2197" y="7303197"/>
            <a:ext cx="10147058" cy="34225"/>
            <a:chOff x="1302197" y="7303197"/>
            <a:chExt cx="10147058" cy="342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02197" y="7303197"/>
              <a:ext cx="10147058" cy="34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23421" y="7288908"/>
            <a:ext cx="10147058" cy="34225"/>
            <a:chOff x="7323421" y="7288908"/>
            <a:chExt cx="10147058" cy="342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7323421" y="7288908"/>
              <a:ext cx="10147058" cy="342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52869" y="1283709"/>
            <a:ext cx="1506247" cy="16075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43049" y="2496345"/>
            <a:ext cx="2437529" cy="9904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1906" y="1104969"/>
            <a:ext cx="1689101" cy="4571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29639" y="8424801"/>
            <a:ext cx="5602602" cy="19633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28953" y="8432420"/>
            <a:ext cx="5467062" cy="1892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03424" y="3759274"/>
            <a:ext cx="4502648" cy="3981616"/>
            <a:chOff x="13103424" y="3759274"/>
            <a:chExt cx="4502648" cy="39816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03424" y="3759274"/>
              <a:ext cx="4502648" cy="398161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984DB9-DB07-4E32-B660-F0F0808513B6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5" name="그룹 1002">
              <a:extLst>
                <a:ext uri="{FF2B5EF4-FFF2-40B4-BE49-F238E27FC236}">
                  <a16:creationId xmlns:a16="http://schemas.microsoft.com/office/drawing/2014/main" id="{8776A7D9-18F0-4FF4-B5C0-5D24DE7FFBA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8" name="Object 3">
                <a:extLst>
                  <a:ext uri="{FF2B5EF4-FFF2-40B4-BE49-F238E27FC236}">
                    <a16:creationId xmlns:a16="http://schemas.microsoft.com/office/drawing/2014/main" id="{8B6E5331-C778-46A7-892C-55B93FE13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C4D857-1392-43AD-A356-9A68B00644A8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CD6A14-6F47-4287-BEE6-280D21DBA8AB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주요 </a:t>
              </a:r>
              <a:r>
                <a:rPr lang="ko-KR" altLang="en-US" sz="2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기법 소개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370F0A2F-C994-49E6-847E-D23233B50B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486190"/>
                  </p:ext>
                </p:extLst>
              </p:nvPr>
            </p:nvGraphicFramePr>
            <p:xfrm>
              <a:off x="242143" y="4240231"/>
              <a:ext cx="5756568" cy="3182112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3615100956"/>
                        </a:ext>
                      </a:extLst>
                    </a:gridCol>
                    <a:gridCol w="4003968">
                      <a:extLst>
                        <a:ext uri="{9D8B030D-6E8A-4147-A177-3AD203B41FA5}">
                          <a16:colId xmlns:a16="http://schemas.microsoft.com/office/drawing/2014/main" val="1226584584"/>
                        </a:ext>
                      </a:extLst>
                    </a:gridCol>
                  </a:tblGrid>
                  <a:tr h="296402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상관계수 범위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해석</a:t>
                          </a:r>
                          <a:endParaRPr lang="ko-KR" sz="1800" kern="100" dirty="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4042111"/>
                      </a:ext>
                    </a:extLst>
                  </a:tr>
                  <a:tr h="296402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0.7 &lt; 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 1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강한 양</a:t>
                          </a: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(+)</a:t>
                          </a: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의 상관이 있다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92948868"/>
                      </a:ext>
                    </a:extLst>
                  </a:tr>
                  <a:tr h="296402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0.3 &lt; 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 0.7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약한 양</a:t>
                          </a:r>
                          <a:r>
                            <a:rPr lang="en-US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(+)</a:t>
                          </a: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의 상관이 있다</a:t>
                          </a:r>
                          <a:endParaRPr lang="ko-KR" sz="1800" kern="100" dirty="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40032590"/>
                      </a:ext>
                    </a:extLst>
                  </a:tr>
                  <a:tr h="296402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0 &lt; 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 0.3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거의 상관이 없다</a:t>
                          </a:r>
                          <a:endParaRPr lang="ko-KR" sz="1800" kern="100" dirty="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19402822"/>
                      </a:ext>
                    </a:extLst>
                  </a:tr>
                  <a:tr h="288486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r = 0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상관관계</a:t>
                          </a: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(</a:t>
                          </a: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선형</a:t>
                          </a: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, </a:t>
                          </a: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직선</a:t>
                          </a: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)</a:t>
                          </a: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가 존재하지 않는다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10848595"/>
                      </a:ext>
                    </a:extLst>
                  </a:tr>
                  <a:tr h="296402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-0.3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 r &lt; 0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거의 상관이 없다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94779363"/>
                      </a:ext>
                    </a:extLst>
                  </a:tr>
                  <a:tr h="296402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-0.7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 r &lt; -0.3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약한 음</a:t>
                          </a:r>
                          <a:r>
                            <a:rPr lang="en-US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(-)</a:t>
                          </a: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의 상관이 있다</a:t>
                          </a:r>
                          <a:r>
                            <a:rPr lang="en-US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.</a:t>
                          </a:r>
                          <a:endParaRPr lang="ko-KR" sz="1800" kern="100" dirty="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39830198"/>
                      </a:ext>
                    </a:extLst>
                  </a:tr>
                  <a:tr h="296402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-1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 r &lt; -0.7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강한 음</a:t>
                          </a:r>
                          <a:r>
                            <a:rPr lang="en-US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(-)</a:t>
                          </a: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의 상관이 있다</a:t>
                          </a:r>
                          <a:r>
                            <a:rPr lang="en-US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.</a:t>
                          </a:r>
                          <a:endParaRPr lang="ko-KR" sz="1800" kern="100" dirty="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9150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370F0A2F-C994-49E6-847E-D23233B50B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486190"/>
                  </p:ext>
                </p:extLst>
              </p:nvPr>
            </p:nvGraphicFramePr>
            <p:xfrm>
              <a:off x="242143" y="4240231"/>
              <a:ext cx="5756568" cy="3182112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3615100956"/>
                        </a:ext>
                      </a:extLst>
                    </a:gridCol>
                    <a:gridCol w="4003968">
                      <a:extLst>
                        <a:ext uri="{9D8B030D-6E8A-4147-A177-3AD203B41FA5}">
                          <a16:colId xmlns:a16="http://schemas.microsoft.com/office/drawing/2014/main" val="1226584584"/>
                        </a:ext>
                      </a:extLst>
                    </a:gridCol>
                  </a:tblGrid>
                  <a:tr h="39776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상관계수 범위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해석</a:t>
                          </a:r>
                          <a:endParaRPr lang="ko-KR" sz="1800" kern="100" dirty="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64042111"/>
                      </a:ext>
                    </a:extLst>
                  </a:tr>
                  <a:tr h="3977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347" t="-100000" r="-229861" b="-6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강한 양</a:t>
                          </a: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(+)</a:t>
                          </a: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의 상관이 있다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92948868"/>
                      </a:ext>
                    </a:extLst>
                  </a:tr>
                  <a:tr h="3977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347" t="-203077" r="-229861" b="-54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약한 양</a:t>
                          </a:r>
                          <a:r>
                            <a:rPr lang="en-US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(+)</a:t>
                          </a: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의 상관이 있다</a:t>
                          </a:r>
                          <a:endParaRPr lang="ko-KR" sz="1800" kern="100" dirty="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40032590"/>
                      </a:ext>
                    </a:extLst>
                  </a:tr>
                  <a:tr h="3977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347" t="-298485" r="-229861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거의 상관이 없다</a:t>
                          </a:r>
                          <a:endParaRPr lang="ko-KR" sz="1800" kern="100" dirty="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19402822"/>
                      </a:ext>
                    </a:extLst>
                  </a:tr>
                  <a:tr h="39776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r = 0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상관관계</a:t>
                          </a: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(</a:t>
                          </a: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선형</a:t>
                          </a: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, </a:t>
                          </a: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직선</a:t>
                          </a:r>
                          <a:r>
                            <a:rPr lang="en-US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)</a:t>
                          </a: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가 존재하지 않는다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10848595"/>
                      </a:ext>
                    </a:extLst>
                  </a:tr>
                  <a:tr h="3977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347" t="-504615" r="-229861" b="-2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거의 상관이 없다</a:t>
                          </a:r>
                          <a:endParaRPr lang="ko-KR" sz="1800" kern="10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94779363"/>
                      </a:ext>
                    </a:extLst>
                  </a:tr>
                  <a:tr h="3977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347" t="-595455" r="-229861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약한 음</a:t>
                          </a:r>
                          <a:r>
                            <a:rPr lang="en-US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(-)</a:t>
                          </a: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의 상관이 있다</a:t>
                          </a:r>
                          <a:r>
                            <a:rPr lang="en-US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.</a:t>
                          </a:r>
                          <a:endParaRPr lang="ko-KR" sz="1800" kern="100" dirty="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39830198"/>
                      </a:ext>
                    </a:extLst>
                  </a:tr>
                  <a:tr h="3977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blipFill>
                          <a:blip r:embed="rId17"/>
                          <a:stretch>
                            <a:fillRect l="-347" t="-706154" r="-229861" b="-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60000"/>
                            </a:lnSpc>
                          </a:pP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강한 음</a:t>
                          </a:r>
                          <a:r>
                            <a:rPr lang="en-US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(-)</a:t>
                          </a:r>
                          <a:r>
                            <a:rPr lang="ko-KR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의 상관이 있다</a:t>
                          </a:r>
                          <a:r>
                            <a:rPr lang="en-US" sz="1800" kern="100" dirty="0">
                              <a:effectLst/>
                              <a:latin typeface="KoPubWorld돋움체 Bold" panose="00000800000000000000" pitchFamily="2" charset="-127"/>
                              <a:ea typeface="KoPubWorld돋움체 Bold" panose="00000800000000000000" pitchFamily="2" charset="-127"/>
                              <a:cs typeface="KoPubWorld돋움체 Bold" panose="00000800000000000000" pitchFamily="2" charset="-127"/>
                            </a:rPr>
                            <a:t>.</a:t>
                          </a:r>
                          <a:endParaRPr lang="ko-KR" sz="1800" kern="100" dirty="0">
                            <a:solidFill>
                              <a:srgbClr val="000000"/>
                            </a:solidFill>
                            <a:effectLst/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9150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5A05C4B-0E59-4E6C-88C5-1D4A9AE28CA5}"/>
              </a:ext>
            </a:extLst>
          </p:cNvPr>
          <p:cNvSpPr txBox="1"/>
          <p:nvPr/>
        </p:nvSpPr>
        <p:spPr>
          <a:xfrm>
            <a:off x="7575355" y="3378111"/>
            <a:ext cx="5011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⇒ 핑크색 사선 축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 데이터의 분산을 최대한 보존하는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(=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 가장 많이 흩뿌려져 있는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 기저</a:t>
            </a:r>
            <a:endParaRPr lang="ko-KR" altLang="en-US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B9CE72E-653C-4ABC-80B1-2F50738CE58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135" y="4229100"/>
            <a:ext cx="2160000" cy="162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937900"/>
            <a:ext cx="18285714" cy="3170391"/>
            <a:chOff x="-1066421" y="-937900"/>
            <a:chExt cx="19352135" cy="3170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317039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087" y="2324100"/>
            <a:ext cx="5365204" cy="990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23421" y="7288908"/>
            <a:ext cx="10147058" cy="34225"/>
            <a:chOff x="7323421" y="7288908"/>
            <a:chExt cx="10147058" cy="34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323421" y="7288908"/>
              <a:ext cx="10147058" cy="34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2197" y="7303197"/>
            <a:ext cx="10147058" cy="34225"/>
            <a:chOff x="1302197" y="7303197"/>
            <a:chExt cx="10147058" cy="34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02197" y="7303197"/>
              <a:ext cx="10147058" cy="342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021" y="1263078"/>
            <a:ext cx="3108501" cy="11714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75182" y="5981700"/>
            <a:ext cx="3939319" cy="3576994"/>
            <a:chOff x="2175182" y="6223595"/>
            <a:chExt cx="3939319" cy="35769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5182" y="6223595"/>
              <a:ext cx="3939319" cy="35769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20420534">
            <a:off x="3820955" y="5148768"/>
            <a:ext cx="1525982" cy="782536"/>
            <a:chOff x="4302404" y="4903970"/>
            <a:chExt cx="1525982" cy="7825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360000">
              <a:off x="4302404" y="4903970"/>
              <a:ext cx="1525982" cy="78253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04506" y="3924300"/>
            <a:ext cx="1759042" cy="81140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42E0DD-1FB1-4EAE-BE28-2D0525B3D728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1922A816-40E1-48CD-B0DC-A78BC64A90E8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6" name="Object 3">
                <a:extLst>
                  <a:ext uri="{FF2B5EF4-FFF2-40B4-BE49-F238E27FC236}">
                    <a16:creationId xmlns:a16="http://schemas.microsoft.com/office/drawing/2014/main" id="{7CA8D3F8-79CF-4B60-B285-10091C7F4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492889-B542-428F-A572-2FF317B04B86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37E28B-AC67-4468-AE55-37A60A291DB2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주요 </a:t>
              </a:r>
              <a:r>
                <a:rPr lang="ko-KR" altLang="en-US" sz="2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기법 소개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636ABB0-BE9B-4748-B487-3FD84EE6C2EB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2857500"/>
            <a:ext cx="2160000" cy="16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139AB7-B84C-4DDE-A5D8-F617D48304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641" y="4381500"/>
            <a:ext cx="2160000" cy="13693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B7F06C-82A4-4848-9CB0-8EA895B58620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5719" y="2857500"/>
            <a:ext cx="2160000" cy="16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E08C61-4F26-40DA-BE1E-482BCADA23F1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8436687" y="2857500"/>
            <a:ext cx="2160000" cy="16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42C6D9-C68B-4285-87C8-CF1C2AE0474E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444720" y="4226929"/>
            <a:ext cx="2160000" cy="162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A263DC-E8CF-4EC0-9C17-38A96BC1B3E7}"/>
              </a:ext>
            </a:extLst>
          </p:cNvPr>
          <p:cNvSpPr txBox="1"/>
          <p:nvPr/>
        </p:nvSpPr>
        <p:spPr>
          <a:xfrm>
            <a:off x="6934200" y="3167154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PCA_A: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3DDB6B-37C0-4AAC-812A-02852AEE7AF1}"/>
              </a:ext>
            </a:extLst>
          </p:cNvPr>
          <p:cNvSpPr txBox="1"/>
          <p:nvPr/>
        </p:nvSpPr>
        <p:spPr>
          <a:xfrm>
            <a:off x="8861645" y="3162300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PCA_B_1: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57E6-449F-47B6-8DF2-9EC303C5416C}"/>
              </a:ext>
            </a:extLst>
          </p:cNvPr>
          <p:cNvSpPr txBox="1"/>
          <p:nvPr/>
        </p:nvSpPr>
        <p:spPr>
          <a:xfrm>
            <a:off x="10853402" y="3162300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PCA_B_2: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4BF1ED0-CC09-45BA-ADEE-091F9A6946F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82" y="6086642"/>
            <a:ext cx="1670207" cy="16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6E69F89-A47E-4D37-B2E3-5E603F429B9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88" y="6086642"/>
            <a:ext cx="1633197" cy="16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5CC6840-B917-4C04-A4A4-B84E39E414A5}"/>
              </a:ext>
            </a:extLst>
          </p:cNvPr>
          <p:cNvSpPr txBox="1"/>
          <p:nvPr/>
        </p:nvSpPr>
        <p:spPr>
          <a:xfrm>
            <a:off x="6906543" y="4838229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PCA_C: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EE40E74-B1AE-4813-8619-E9FD4B987F1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991" y="6086642"/>
            <a:ext cx="1629979" cy="162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7FDB873-F06C-4636-A3BE-14CBAC2F1FE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131" y="7886700"/>
            <a:ext cx="1691855" cy="162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F75B48A-9B31-4E15-B2F1-F68C2235518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771" y="7886700"/>
            <a:ext cx="1649514" cy="150866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55B65B6-856E-4226-8742-BF8C30820FE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23" y="7962900"/>
            <a:ext cx="1623320" cy="14806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CAC86C4-88FB-4697-99B8-F1B9709A141F}"/>
              </a:ext>
            </a:extLst>
          </p:cNvPr>
          <p:cNvSpPr txBox="1"/>
          <p:nvPr/>
        </p:nvSpPr>
        <p:spPr>
          <a:xfrm>
            <a:off x="344622" y="9825335"/>
            <a:ext cx="585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※ PCA_B, PCA_D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경우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err="1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동물외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특성변수는 상관계수가 작은 동물보호소 데이터 제거 후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거치지 않고 동물병원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(Raw  data)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그대로 진행함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6559F7-5DDC-426B-91E1-5EA0E02437F8}"/>
              </a:ext>
            </a:extLst>
          </p:cNvPr>
          <p:cNvSpPr txBox="1"/>
          <p:nvPr/>
        </p:nvSpPr>
        <p:spPr>
          <a:xfrm>
            <a:off x="8902649" y="4838229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PCA_D_1: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93B448-1936-482E-9505-B8CB0EE99E48}"/>
              </a:ext>
            </a:extLst>
          </p:cNvPr>
          <p:cNvSpPr txBox="1"/>
          <p:nvPr/>
        </p:nvSpPr>
        <p:spPr>
          <a:xfrm>
            <a:off x="10848049" y="4860245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PCA_D_2: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57C03E-DEA5-4235-AB5F-5E78942FD120}"/>
              </a:ext>
            </a:extLst>
          </p:cNvPr>
          <p:cNvSpPr txBox="1"/>
          <p:nvPr/>
        </p:nvSpPr>
        <p:spPr>
          <a:xfrm>
            <a:off x="7161532" y="7658100"/>
            <a:ext cx="91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87D0BC-0A5C-45C2-8482-DCC62CDB9BE9}"/>
              </a:ext>
            </a:extLst>
          </p:cNvPr>
          <p:cNvSpPr txBox="1"/>
          <p:nvPr/>
        </p:nvSpPr>
        <p:spPr>
          <a:xfrm>
            <a:off x="9086625" y="7627465"/>
            <a:ext cx="10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PCA_B_1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54C812-56C9-4A6D-958D-BAA8405868E3}"/>
              </a:ext>
            </a:extLst>
          </p:cNvPr>
          <p:cNvSpPr txBox="1"/>
          <p:nvPr/>
        </p:nvSpPr>
        <p:spPr>
          <a:xfrm>
            <a:off x="10861435" y="7627465"/>
            <a:ext cx="10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PCA_B_2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96F5EC-5810-42D1-B10A-EE3ACA5A87E3}"/>
              </a:ext>
            </a:extLst>
          </p:cNvPr>
          <p:cNvSpPr txBox="1"/>
          <p:nvPr/>
        </p:nvSpPr>
        <p:spPr>
          <a:xfrm>
            <a:off x="7177329" y="9410700"/>
            <a:ext cx="91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PCA_C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49E986-9EA2-4B79-8B28-88C37EC5E163}"/>
              </a:ext>
            </a:extLst>
          </p:cNvPr>
          <p:cNvSpPr txBox="1"/>
          <p:nvPr/>
        </p:nvSpPr>
        <p:spPr>
          <a:xfrm>
            <a:off x="9082950" y="9410700"/>
            <a:ext cx="1015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PCA_D_1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B24A08-13C7-4C1C-879C-CF9EDDF6482D}"/>
              </a:ext>
            </a:extLst>
          </p:cNvPr>
          <p:cNvSpPr txBox="1"/>
          <p:nvPr/>
        </p:nvSpPr>
        <p:spPr>
          <a:xfrm>
            <a:off x="10916580" y="9410700"/>
            <a:ext cx="1015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PCA_D_2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F6CD08-FDE5-4200-94B9-FAD35913F967}"/>
              </a:ext>
            </a:extLst>
          </p:cNvPr>
          <p:cNvSpPr/>
          <p:nvPr/>
        </p:nvSpPr>
        <p:spPr>
          <a:xfrm>
            <a:off x="10805362" y="5704215"/>
            <a:ext cx="1454542" cy="369332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주성분 개수 선정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715CB27-3220-44CB-8BC5-6285330379A6}"/>
              </a:ext>
            </a:extLst>
          </p:cNvPr>
          <p:cNvSpPr/>
          <p:nvPr/>
        </p:nvSpPr>
        <p:spPr>
          <a:xfrm>
            <a:off x="10805362" y="9718478"/>
            <a:ext cx="1454542" cy="276999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Biplot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1555B61-0B5D-46C8-9607-FEA514A92E2F}"/>
              </a:ext>
            </a:extLst>
          </p:cNvPr>
          <p:cNvPicPr preferRelativeResize="0"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4895" y="3058161"/>
            <a:ext cx="2088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FEF0BC-BE2C-4F15-AB28-69336A0ABF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463" y="6362700"/>
            <a:ext cx="1404436" cy="1620000"/>
          </a:xfrm>
          <a:prstGeom prst="rect">
            <a:avLst/>
          </a:prstGeom>
        </p:spPr>
      </p:pic>
      <p:pic>
        <p:nvPicPr>
          <p:cNvPr id="61" name="그림 6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173D660A-92A3-4464-B9A6-F132C9E04068}"/>
              </a:ext>
            </a:extLst>
          </p:cNvPr>
          <p:cNvPicPr preferRelativeResize="0"/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983" y="3074492"/>
            <a:ext cx="2088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BAFB08E-E5F0-4B7B-9989-52D94CF16051}"/>
              </a:ext>
            </a:extLst>
          </p:cNvPr>
          <p:cNvPicPr preferRelativeResize="0"/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132" y="3064268"/>
            <a:ext cx="2088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343049" y="2324100"/>
            <a:ext cx="2437529" cy="99045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2D59E83-BF00-42CB-84B1-90E66E761BA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057" y="6362700"/>
            <a:ext cx="1372611" cy="162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E200A1D-ED36-4C2E-ADF7-1BC7FDCF13AD}"/>
              </a:ext>
            </a:extLst>
          </p:cNvPr>
          <p:cNvPicPr preferRelativeResize="0"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946" y="4674044"/>
            <a:ext cx="2088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51A50CD-9931-45FF-A470-F2CE39ED931C}"/>
              </a:ext>
            </a:extLst>
          </p:cNvPr>
          <p:cNvPicPr preferRelativeResize="0"/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299" y="4663709"/>
            <a:ext cx="2088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A09A352-595D-4961-AC6D-84F162C8FF5E}"/>
              </a:ext>
            </a:extLst>
          </p:cNvPr>
          <p:cNvPicPr preferRelativeResize="0"/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3567" y="4673877"/>
            <a:ext cx="2088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BC22CB-992A-454D-9570-ECAE5C0B8FBD}"/>
              </a:ext>
            </a:extLst>
          </p:cNvPr>
          <p:cNvSpPr txBox="1"/>
          <p:nvPr/>
        </p:nvSpPr>
        <p:spPr>
          <a:xfrm>
            <a:off x="12917450" y="3170590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FA_A: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CE0A0A-0053-4B2A-BBF3-797F7F0C91CB}"/>
              </a:ext>
            </a:extLst>
          </p:cNvPr>
          <p:cNvSpPr txBox="1"/>
          <p:nvPr/>
        </p:nvSpPr>
        <p:spPr>
          <a:xfrm>
            <a:off x="14637839" y="3170590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FA_B_1: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8FC600-8B75-411A-88CB-C4DB2A90B9F3}"/>
              </a:ext>
            </a:extLst>
          </p:cNvPr>
          <p:cNvSpPr txBox="1"/>
          <p:nvPr/>
        </p:nvSpPr>
        <p:spPr>
          <a:xfrm>
            <a:off x="16508998" y="3170590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FA_B_2: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F172A07-F3F8-475E-9517-43020204DDFB}"/>
              </a:ext>
            </a:extLst>
          </p:cNvPr>
          <p:cNvSpPr txBox="1"/>
          <p:nvPr/>
        </p:nvSpPr>
        <p:spPr>
          <a:xfrm>
            <a:off x="12920871" y="4843537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FA_C: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E20B1B-AB22-44D9-A0FA-DDA415161FE0}"/>
              </a:ext>
            </a:extLst>
          </p:cNvPr>
          <p:cNvSpPr txBox="1"/>
          <p:nvPr/>
        </p:nvSpPr>
        <p:spPr>
          <a:xfrm>
            <a:off x="14751315" y="4852263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FA_D_1: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3B783F-747D-401D-B0B7-4D8D5DFC11ED}"/>
              </a:ext>
            </a:extLst>
          </p:cNvPr>
          <p:cNvSpPr txBox="1"/>
          <p:nvPr/>
        </p:nvSpPr>
        <p:spPr>
          <a:xfrm>
            <a:off x="16517744" y="4843537"/>
            <a:ext cx="16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FA_D_2: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D3BE97-41E7-4184-99C9-35EAB0F0C7CA}"/>
              </a:ext>
            </a:extLst>
          </p:cNvPr>
          <p:cNvSpPr/>
          <p:nvPr/>
        </p:nvSpPr>
        <p:spPr>
          <a:xfrm>
            <a:off x="16680304" y="6073547"/>
            <a:ext cx="1454542" cy="369332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요인 개수 선정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459B362-80D3-4539-BF05-45745344981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117" y="6286500"/>
            <a:ext cx="1269731" cy="1620000"/>
          </a:xfrm>
          <a:prstGeom prst="rect">
            <a:avLst/>
          </a:prstGeom>
        </p:spPr>
      </p:pic>
      <p:pic>
        <p:nvPicPr>
          <p:cNvPr id="33" name="그림 32" descr="텍스트, 주방용품, 위스크이(가) 표시된 사진&#10;&#10;자동 생성된 설명">
            <a:extLst>
              <a:ext uri="{FF2B5EF4-FFF2-40B4-BE49-F238E27FC236}">
                <a16:creationId xmlns:a16="http://schemas.microsoft.com/office/drawing/2014/main" id="{277D715E-B285-45F3-89AB-EE29FC9D624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389" y="7962900"/>
            <a:ext cx="1433629" cy="162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9EF4A6-2D2C-4347-91AE-572D7173C61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196" y="7962900"/>
            <a:ext cx="1184318" cy="162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BCB1120-8CBA-4EA3-8E04-40D45CC76D6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462" y="7962900"/>
            <a:ext cx="1457293" cy="1620000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D6BEFC-0462-42C6-884F-D0B4D6A21B1D}"/>
              </a:ext>
            </a:extLst>
          </p:cNvPr>
          <p:cNvSpPr/>
          <p:nvPr/>
        </p:nvSpPr>
        <p:spPr>
          <a:xfrm>
            <a:off x="16725186" y="9686835"/>
            <a:ext cx="1454542" cy="276999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요인분석 결과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B826CA-9734-4248-8FE5-3829DE17BEFA}"/>
              </a:ext>
            </a:extLst>
          </p:cNvPr>
          <p:cNvSpPr txBox="1"/>
          <p:nvPr/>
        </p:nvSpPr>
        <p:spPr>
          <a:xfrm>
            <a:off x="13162218" y="7655123"/>
            <a:ext cx="91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3528711-E3F1-4709-9851-F4C4A1C85084}"/>
              </a:ext>
            </a:extLst>
          </p:cNvPr>
          <p:cNvSpPr txBox="1"/>
          <p:nvPr/>
        </p:nvSpPr>
        <p:spPr>
          <a:xfrm>
            <a:off x="15278518" y="7664076"/>
            <a:ext cx="91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FA_B_1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AD650A-4E82-472F-AA0E-098FA93B50E8}"/>
              </a:ext>
            </a:extLst>
          </p:cNvPr>
          <p:cNvSpPr txBox="1"/>
          <p:nvPr/>
        </p:nvSpPr>
        <p:spPr>
          <a:xfrm>
            <a:off x="17129600" y="7681225"/>
            <a:ext cx="91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FA_B_2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4E5474-7C1A-49AF-9922-A37C68E60F63}"/>
              </a:ext>
            </a:extLst>
          </p:cNvPr>
          <p:cNvSpPr txBox="1"/>
          <p:nvPr/>
        </p:nvSpPr>
        <p:spPr>
          <a:xfrm>
            <a:off x="13213751" y="9407723"/>
            <a:ext cx="91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FA_C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3DA9E29-A693-47BA-B045-3153872608A7}"/>
              </a:ext>
            </a:extLst>
          </p:cNvPr>
          <p:cNvSpPr txBox="1"/>
          <p:nvPr/>
        </p:nvSpPr>
        <p:spPr>
          <a:xfrm>
            <a:off x="15285982" y="9407723"/>
            <a:ext cx="91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FA_D_1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4339A21-DE25-49BD-B1BC-92D2395E1521}"/>
              </a:ext>
            </a:extLst>
          </p:cNvPr>
          <p:cNvSpPr txBox="1"/>
          <p:nvPr/>
        </p:nvSpPr>
        <p:spPr>
          <a:xfrm>
            <a:off x="17200991" y="9407723"/>
            <a:ext cx="91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FA_D_2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649735" y="2324100"/>
            <a:ext cx="3266845" cy="9904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6680" y="3314700"/>
            <a:ext cx="3423186" cy="3228481"/>
            <a:chOff x="360070" y="3347212"/>
            <a:chExt cx="4118448" cy="37313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0070" y="3347212"/>
              <a:ext cx="4118448" cy="3731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617556"/>
            <a:ext cx="16812392" cy="9888468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741" y="888749"/>
            <a:ext cx="6898268" cy="2577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7"/>
            <a:ext cx="2550223" cy="10856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4049615" cy="10856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5"/>
            <a:ext cx="7102876" cy="10856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36836" y="6839144"/>
            <a:ext cx="8199991" cy="1708889"/>
            <a:chOff x="7336836" y="6839144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6836" y="6839144"/>
              <a:ext cx="8199991" cy="17088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6830488"/>
            <a:ext cx="4645601" cy="10856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809761" y="6612024"/>
            <a:ext cx="1269439" cy="1269439"/>
            <a:chOff x="6809761" y="6612024"/>
            <a:chExt cx="1269439" cy="126943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6612024"/>
              <a:ext cx="1269439" cy="126943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08129" y="6530142"/>
            <a:ext cx="1312570" cy="16503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39651" y="-2309905"/>
            <a:ext cx="33600000" cy="15828571"/>
            <a:chOff x="-7639651" y="-2309905"/>
            <a:chExt cx="33600000" cy="158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6797260" cy="8635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556" y="2057508"/>
            <a:ext cx="7519995" cy="14716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1805" y="8723779"/>
            <a:ext cx="5149408" cy="991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0220" y="3305097"/>
            <a:ext cx="15803065" cy="10632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4144746"/>
            <a:ext cx="11104454" cy="102960"/>
            <a:chOff x="1361810" y="4144746"/>
            <a:chExt cx="11104454" cy="1029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810" y="4144746"/>
              <a:ext cx="11104454" cy="102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362" y="4846735"/>
            <a:ext cx="592245" cy="592245"/>
            <a:chOff x="1367362" y="4846735"/>
            <a:chExt cx="592245" cy="5922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67362" y="4846735"/>
              <a:ext cx="592245" cy="592245"/>
              <a:chOff x="1367362" y="4846735"/>
              <a:chExt cx="592245" cy="59224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7362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3269" y="4905825"/>
              <a:ext cx="550686" cy="5726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9275" y="4846735"/>
            <a:ext cx="592245" cy="592245"/>
            <a:chOff x="7609275" y="4846735"/>
            <a:chExt cx="592245" cy="59224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609275" y="4846735"/>
              <a:ext cx="592245" cy="592245"/>
              <a:chOff x="7609275" y="4846735"/>
              <a:chExt cx="592245" cy="59224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09275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5185" y="4905826"/>
              <a:ext cx="537835" cy="5726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70141" y="4846735"/>
            <a:ext cx="592245" cy="592245"/>
            <a:chOff x="12170141" y="4846735"/>
            <a:chExt cx="592245" cy="59224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70141" y="4846735"/>
              <a:ext cx="592245" cy="592245"/>
              <a:chOff x="12170141" y="4846735"/>
              <a:chExt cx="592245" cy="59224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70141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46052" y="4905822"/>
              <a:ext cx="534762" cy="57268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73934" y="4877782"/>
            <a:ext cx="3572990" cy="57268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80534" y="4895249"/>
            <a:ext cx="1230014" cy="5726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68572" y="4877782"/>
            <a:ext cx="3086907" cy="5726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B28ABB-232B-4CA5-BCB9-86885DEDF27F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0" name="그룹 1002">
              <a:extLst>
                <a:ext uri="{FF2B5EF4-FFF2-40B4-BE49-F238E27FC236}">
                  <a16:creationId xmlns:a16="http://schemas.microsoft.com/office/drawing/2014/main" id="{BA9606EC-6827-436A-9874-EA305897DBC5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18024496-3151-4382-A89E-D9B09D94A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979865-5D1A-4334-84F5-9F201BA9DE3A}"/>
                </a:ext>
              </a:extLst>
            </p:cNvPr>
            <p:cNvSpPr txBox="1"/>
            <p:nvPr/>
          </p:nvSpPr>
          <p:spPr>
            <a:xfrm>
              <a:off x="869418" y="420326"/>
              <a:ext cx="2973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612AC1-D053-4745-8550-36C326ACBDF6}"/>
                </a:ext>
              </a:extLst>
            </p:cNvPr>
            <p:cNvSpPr txBox="1"/>
            <p:nvPr/>
          </p:nvSpPr>
          <p:spPr>
            <a:xfrm>
              <a:off x="15697200" y="420326"/>
              <a:ext cx="2070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AHP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</a:p>
          </p:txBody>
        </p:sp>
      </p:grp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B81D764E-686F-49F7-A028-1A46CE794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058094"/>
              </p:ext>
            </p:extLst>
          </p:nvPr>
        </p:nvGraphicFramePr>
        <p:xfrm>
          <a:off x="210477" y="5478505"/>
          <a:ext cx="4719172" cy="276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BA9B2E9-0E09-4428-8428-639AC625DC45}"/>
              </a:ext>
            </a:extLst>
          </p:cNvPr>
          <p:cNvSpPr/>
          <p:nvPr/>
        </p:nvSpPr>
        <p:spPr>
          <a:xfrm>
            <a:off x="2570063" y="5372100"/>
            <a:ext cx="1351895" cy="297624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왼쪽으로 굽은 화살표 단색으로 채워진">
            <a:extLst>
              <a:ext uri="{FF2B5EF4-FFF2-40B4-BE49-F238E27FC236}">
                <a16:creationId xmlns:a16="http://schemas.microsoft.com/office/drawing/2014/main" id="{45C088D4-143D-4772-9FD0-FFEAF53FEE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1501529">
            <a:off x="3926213" y="7403545"/>
            <a:ext cx="914400" cy="9144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7766CB-C8EB-4819-B5FF-876E67CA0DAC}"/>
              </a:ext>
            </a:extLst>
          </p:cNvPr>
          <p:cNvSpPr/>
          <p:nvPr/>
        </p:nvSpPr>
        <p:spPr>
          <a:xfrm>
            <a:off x="4058960" y="6087041"/>
            <a:ext cx="2760678" cy="16472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 주어지면 변수들을 비슷한 성격으로 묶어서 새로운 변수를 만들고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잠재변수들이 대등한 관계를 가지는 </a:t>
            </a:r>
            <a:r>
              <a:rPr lang="en-US" altLang="ko-KR" sz="15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r>
              <a:rPr lang="ko-KR" altLang="en-US" sz="15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방법</a:t>
            </a:r>
            <a:r>
              <a:rPr lang="en-US" altLang="ko-KR" sz="15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FA_B/FA_D</a:t>
            </a:r>
            <a:r>
              <a:rPr lang="en-US" altLang="ko-KR" sz="15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5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선정한 </a:t>
            </a:r>
            <a:r>
              <a:rPr lang="en-US" altLang="ko-KR" sz="15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5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변수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00F4DF0-4757-4DBD-93D4-FF7887568503}"/>
              </a:ext>
            </a:extLst>
          </p:cNvPr>
          <p:cNvGrpSpPr/>
          <p:nvPr/>
        </p:nvGrpSpPr>
        <p:grpSpPr>
          <a:xfrm>
            <a:off x="9525000" y="5181591"/>
            <a:ext cx="2951441" cy="4300034"/>
            <a:chOff x="6096000" y="2710097"/>
            <a:chExt cx="2761124" cy="371751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F99D0C3-C5BB-45DB-8D7E-3A05F941A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096000" y="2710097"/>
              <a:ext cx="2151524" cy="310791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C43E057-F0ED-4044-8B49-BCE769A27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248400" y="2862497"/>
              <a:ext cx="2151524" cy="310791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7BA7B42-01EC-4B79-A562-60AE2F637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400800" y="3014897"/>
              <a:ext cx="2151524" cy="310791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8DFB81-BAC8-4BAB-B232-E8E683C7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553200" y="3167297"/>
              <a:ext cx="2151524" cy="310791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DCD242A-80C1-44EF-9DEA-CACDF24D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705600" y="3319697"/>
              <a:ext cx="2151524" cy="3107910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34BE82F-49D1-497D-B3E3-D7109B0B16E3}"/>
              </a:ext>
            </a:extLst>
          </p:cNvPr>
          <p:cNvGrpSpPr/>
          <p:nvPr/>
        </p:nvGrpSpPr>
        <p:grpSpPr>
          <a:xfrm>
            <a:off x="7010400" y="5787341"/>
            <a:ext cx="2797252" cy="3715893"/>
            <a:chOff x="6362234" y="2946035"/>
            <a:chExt cx="2160000" cy="3234777"/>
          </a:xfrm>
        </p:grpSpPr>
        <p:pic>
          <p:nvPicPr>
            <p:cNvPr id="41" name="Picture 2" descr="양식 응답 차트. 질문 제목: 주변 지역 주민의 특성 (직업, 연령, 가구원 수) VS. 단독주택 (반려동물이 살고 있는 장소) - 지역 주민이 중요할수록 1번, 단독주택이 중요할수록 5번. 응답 수: 응답 53개.">
              <a:extLst>
                <a:ext uri="{FF2B5EF4-FFF2-40B4-BE49-F238E27FC236}">
                  <a16:creationId xmlns:a16="http://schemas.microsoft.com/office/drawing/2014/main" id="{7ECAF3A9-1B43-422C-8391-639E8995891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234" y="2946035"/>
              <a:ext cx="216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양식 응답 차트. 질문 제목: 주변 지역 주민의 특성 (직업, 연령, 가구원 수) VS 유기동물 관리 방법 (입양, 안락사, 자연사 등) - 지역주민이 중요할수록 1번, 유기동물 관리방법이 중요할수록 5번. 응답 수: 응답 53개.">
              <a:extLst>
                <a:ext uri="{FF2B5EF4-FFF2-40B4-BE49-F238E27FC236}">
                  <a16:creationId xmlns:a16="http://schemas.microsoft.com/office/drawing/2014/main" id="{762B8256-2F11-4DDF-9C2A-B0ED9CB7AC3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234" y="4018916"/>
              <a:ext cx="216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양식 응답 차트. 질문 제목: 다세대주택 (반려동물이 살고 있는 장소) VS 주변시설 및 접근성 (동물병원, 동물보호센터) - 다세대주택이 중요할수록 1번, 주변시설 및 접근성이 중요할수록 5번. 응답 수: 응답 53개.">
              <a:extLst>
                <a:ext uri="{FF2B5EF4-FFF2-40B4-BE49-F238E27FC236}">
                  <a16:creationId xmlns:a16="http://schemas.microsoft.com/office/drawing/2014/main" id="{82EC2178-1F21-4F93-B681-BF07B93DF78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234" y="5100812"/>
              <a:ext cx="2160000" cy="10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2D1DC2F-B6EC-4229-A4CF-01A7180CB42D}"/>
              </a:ext>
            </a:extLst>
          </p:cNvPr>
          <p:cNvSpPr txBox="1"/>
          <p:nvPr/>
        </p:nvSpPr>
        <p:spPr>
          <a:xfrm>
            <a:off x="8092973" y="5400709"/>
            <a:ext cx="1508227" cy="40011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53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답변</a:t>
            </a:r>
          </a:p>
        </p:txBody>
      </p:sp>
      <p:pic>
        <p:nvPicPr>
          <p:cNvPr id="51" name="그림 50" descr="테이블이(가) 표시된 사진&#10;&#10;자동 생성된 설명">
            <a:extLst>
              <a:ext uri="{FF2B5EF4-FFF2-40B4-BE49-F238E27FC236}">
                <a16:creationId xmlns:a16="http://schemas.microsoft.com/office/drawing/2014/main" id="{EFB1FBD4-2705-4E85-A0F8-630A47263B7D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b="16546"/>
          <a:stretch/>
        </p:blipFill>
        <p:spPr>
          <a:xfrm>
            <a:off x="12725400" y="5357872"/>
            <a:ext cx="3274053" cy="2155447"/>
          </a:xfrm>
          <a:prstGeom prst="rect">
            <a:avLst/>
          </a:prstGeom>
        </p:spPr>
      </p:pic>
      <p:pic>
        <p:nvPicPr>
          <p:cNvPr id="52" name="그림 51" descr="테이블이(가) 표시된 사진&#10;&#10;자동 생성된 설명">
            <a:extLst>
              <a:ext uri="{FF2B5EF4-FFF2-40B4-BE49-F238E27FC236}">
                <a16:creationId xmlns:a16="http://schemas.microsoft.com/office/drawing/2014/main" id="{25559B57-3710-4311-A43A-0737795B096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792200" y="6263218"/>
            <a:ext cx="3458815" cy="32059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4E100A-6498-40FB-9AD7-64FC2E1E9D40}"/>
              </a:ext>
            </a:extLst>
          </p:cNvPr>
          <p:cNvSpPr txBox="1"/>
          <p:nvPr/>
        </p:nvSpPr>
        <p:spPr>
          <a:xfrm>
            <a:off x="16002000" y="5813876"/>
            <a:ext cx="137981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CR&lt;0.1 </a:t>
            </a:r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A6609-A1E4-4778-B57B-708597E3A48A}"/>
              </a:ext>
            </a:extLst>
          </p:cNvPr>
          <p:cNvSpPr txBox="1"/>
          <p:nvPr/>
        </p:nvSpPr>
        <p:spPr>
          <a:xfrm>
            <a:off x="13030200" y="9133902"/>
            <a:ext cx="992579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기하평균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5AC544D-3BA7-4E22-8E83-164CBCFB8589}"/>
              </a:ext>
            </a:extLst>
          </p:cNvPr>
          <p:cNvSpPr/>
          <p:nvPr/>
        </p:nvSpPr>
        <p:spPr>
          <a:xfrm>
            <a:off x="14164453" y="9182100"/>
            <a:ext cx="3209147" cy="265458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F7DFA6-C072-44E3-ABC8-DDE1C91551DC}"/>
              </a:ext>
            </a:extLst>
          </p:cNvPr>
          <p:cNvSpPr/>
          <p:nvPr/>
        </p:nvSpPr>
        <p:spPr>
          <a:xfrm>
            <a:off x="12725400" y="9623932"/>
            <a:ext cx="4659079" cy="5079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일관성비율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): 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평가자의 일관성을 검증하기 위한 허용한도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(CR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0.1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이하인 경우 일관성이 있다고 판단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349" y="1652000"/>
            <a:ext cx="16797260" cy="7909905"/>
            <a:chOff x="760349" y="1652000"/>
            <a:chExt cx="16797260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6797260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556" y="2057508"/>
            <a:ext cx="7335937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306650"/>
            <a:ext cx="11104454" cy="102960"/>
            <a:chOff x="1361810" y="3306650"/>
            <a:chExt cx="11104454" cy="1029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306650"/>
              <a:ext cx="11104454" cy="102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362" y="3732449"/>
            <a:ext cx="592245" cy="592245"/>
            <a:chOff x="1367362" y="3732449"/>
            <a:chExt cx="592245" cy="5922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67362" y="3732449"/>
              <a:ext cx="592245" cy="592245"/>
              <a:chOff x="1367362" y="3732449"/>
              <a:chExt cx="592245" cy="59224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7362" y="3732449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3269" y="3791540"/>
              <a:ext cx="550686" cy="57268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3934" y="3773020"/>
            <a:ext cx="819078" cy="5726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38573" y="3792157"/>
            <a:ext cx="829973" cy="5726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7362" y="4421018"/>
            <a:ext cx="2779563" cy="4870611"/>
            <a:chOff x="1367362" y="4421018"/>
            <a:chExt cx="2779563" cy="48706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7362" y="4421018"/>
              <a:ext cx="2779563" cy="48706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1710" y="4457700"/>
            <a:ext cx="2738458" cy="4798583"/>
            <a:chOff x="9041710" y="4514815"/>
            <a:chExt cx="2738458" cy="47985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41710" y="4514815"/>
              <a:ext cx="2738458" cy="47985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029200" y="4421018"/>
            <a:ext cx="3623129" cy="1185934"/>
            <a:chOff x="5597331" y="4421018"/>
            <a:chExt cx="3623129" cy="11859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97331" y="4421018"/>
              <a:ext cx="3623129" cy="118593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05400" y="4934609"/>
            <a:ext cx="2494922" cy="54982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92832" y="4906038"/>
            <a:ext cx="2494922" cy="549828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5577830-8BE7-4D85-86E7-9CC3CBFD2AC2}"/>
              </a:ext>
            </a:extLst>
          </p:cNvPr>
          <p:cNvSpPr/>
          <p:nvPr/>
        </p:nvSpPr>
        <p:spPr>
          <a:xfrm>
            <a:off x="10786605" y="3949789"/>
            <a:ext cx="6434595" cy="5079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평가기준 중 자연사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안락사 같은 부정적인 요인에는 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-1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곱해서 점수 합하는 방식으로 계산함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구별 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Score(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점수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낮을수록 유기동물 보호소가 필요하다고 판단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153734-0ABF-4AB5-85A7-A95BF604528E}"/>
              </a:ext>
            </a:extLst>
          </p:cNvPr>
          <p:cNvSpPr/>
          <p:nvPr/>
        </p:nvSpPr>
        <p:spPr>
          <a:xfrm rot="16200000">
            <a:off x="79381" y="6313633"/>
            <a:ext cx="4970276" cy="1071458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709309-CCB0-4A9F-9F13-A52B0A17D6AC}"/>
              </a:ext>
            </a:extLst>
          </p:cNvPr>
          <p:cNvSpPr/>
          <p:nvPr/>
        </p:nvSpPr>
        <p:spPr>
          <a:xfrm rot="16200000">
            <a:off x="7642786" y="6364278"/>
            <a:ext cx="4970276" cy="1071458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21FDEFE-54B6-4194-BC52-9F530FA85010}"/>
              </a:ext>
            </a:extLst>
          </p:cNvPr>
          <p:cNvCxnSpPr>
            <a:stCxn id="48" idx="3"/>
            <a:endCxn id="44" idx="1"/>
          </p:cNvCxnSpPr>
          <p:nvPr/>
        </p:nvCxnSpPr>
        <p:spPr>
          <a:xfrm rot="5400000" flipH="1" flipV="1">
            <a:off x="10351702" y="3979967"/>
            <a:ext cx="211124" cy="658681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C3EFDC2-52DF-4C68-898C-15746CCF5E4D}"/>
              </a:ext>
            </a:extLst>
          </p:cNvPr>
          <p:cNvCxnSpPr>
            <a:stCxn id="46" idx="3"/>
            <a:endCxn id="44" idx="1"/>
          </p:cNvCxnSpPr>
          <p:nvPr/>
        </p:nvCxnSpPr>
        <p:spPr>
          <a:xfrm rot="5400000" flipH="1" flipV="1">
            <a:off x="6595323" y="172942"/>
            <a:ext cx="160479" cy="8222086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Object 44">
            <a:extLst>
              <a:ext uri="{FF2B5EF4-FFF2-40B4-BE49-F238E27FC236}">
                <a16:creationId xmlns:a16="http://schemas.microsoft.com/office/drawing/2014/main" id="{1119EA15-61B3-4EB3-B8D4-07029388FD0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540517" y="4421018"/>
            <a:ext cx="3623129" cy="11859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46735" y="3751496"/>
            <a:ext cx="592245" cy="592245"/>
            <a:chOff x="8846735" y="3751496"/>
            <a:chExt cx="592245" cy="59224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846735" y="3751496"/>
              <a:ext cx="592245" cy="592245"/>
              <a:chOff x="8846735" y="3751496"/>
              <a:chExt cx="592245" cy="59224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46735" y="3751496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22645" y="3810588"/>
              <a:ext cx="537835" cy="572683"/>
            </a:xfrm>
            <a:prstGeom prst="rect">
              <a:avLst/>
            </a:prstGeom>
          </p:spPr>
        </p:pic>
      </p:grpSp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E5CFDEAA-F9DC-451A-A00D-9230DD9904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67200" y="5783312"/>
            <a:ext cx="4516938" cy="3600000"/>
          </a:xfrm>
          <a:prstGeom prst="rect">
            <a:avLst/>
          </a:prstGeom>
        </p:spPr>
      </p:pic>
      <p:pic>
        <p:nvPicPr>
          <p:cNvPr id="24" name="그림 23" descr="지도이(가) 표시된 사진&#10;&#10;자동 생성된 설명">
            <a:extLst>
              <a:ext uri="{FF2B5EF4-FFF2-40B4-BE49-F238E27FC236}">
                <a16:creationId xmlns:a16="http://schemas.microsoft.com/office/drawing/2014/main" id="{E32D78F9-AA3B-4E9F-8F38-3BE8079A1F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87200" y="5785145"/>
            <a:ext cx="4453232" cy="3600000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6C82D89-D053-49EB-89AF-F8D7DB6A2FB2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64" name="그룹 1002">
              <a:extLst>
                <a:ext uri="{FF2B5EF4-FFF2-40B4-BE49-F238E27FC236}">
                  <a16:creationId xmlns:a16="http://schemas.microsoft.com/office/drawing/2014/main" id="{EFB89271-F0E5-4032-80A7-2BED451FD768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7" name="Object 3">
                <a:extLst>
                  <a:ext uri="{FF2B5EF4-FFF2-40B4-BE49-F238E27FC236}">
                    <a16:creationId xmlns:a16="http://schemas.microsoft.com/office/drawing/2014/main" id="{6BB21AC2-CA71-4E3A-A2FD-62D75D827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81F8DA-80C2-44E3-B21C-DA2E6FC74E34}"/>
                </a:ext>
              </a:extLst>
            </p:cNvPr>
            <p:cNvSpPr txBox="1"/>
            <p:nvPr/>
          </p:nvSpPr>
          <p:spPr>
            <a:xfrm>
              <a:off x="869418" y="420326"/>
              <a:ext cx="2973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9CAFB5-9366-48DD-A13A-1722D25280DE}"/>
                </a:ext>
              </a:extLst>
            </p:cNvPr>
            <p:cNvSpPr txBox="1"/>
            <p:nvPr/>
          </p:nvSpPr>
          <p:spPr>
            <a:xfrm>
              <a:off x="15697200" y="420326"/>
              <a:ext cx="2070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AHP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0B7F6E-3B70-4A9E-B37E-CB14290E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430877" cy="102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4A58E-A623-4B5F-B775-D58232ADDF38}"/>
              </a:ext>
            </a:extLst>
          </p:cNvPr>
          <p:cNvSpPr txBox="1"/>
          <p:nvPr/>
        </p:nvSpPr>
        <p:spPr>
          <a:xfrm>
            <a:off x="4495800" y="800100"/>
            <a:ext cx="929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해당</a:t>
            </a:r>
            <a:r>
              <a:rPr lang="en-US" altLang="ko-KR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사진은 무엇을 의미할까요</a:t>
            </a:r>
            <a:r>
              <a:rPr lang="en-US" altLang="ko-KR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5000" i="1" dirty="0">
              <a:solidFill>
                <a:schemeClr val="bg2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88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3716" y="5542106"/>
            <a:ext cx="6386059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2851" y="5524500"/>
            <a:ext cx="16653815" cy="367995"/>
            <a:chOff x="812851" y="5373929"/>
            <a:chExt cx="16653815" cy="367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851" y="5373929"/>
              <a:ext cx="16653815" cy="367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6886" y="6596056"/>
            <a:ext cx="3091156" cy="3559046"/>
            <a:chOff x="1056886" y="6596056"/>
            <a:chExt cx="3091156" cy="3559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56886" y="6596056"/>
              <a:ext cx="3091156" cy="35590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785" y="6844765"/>
            <a:ext cx="2527729" cy="684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2851" y="6466776"/>
            <a:ext cx="663551" cy="663551"/>
            <a:chOff x="812851" y="6466776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12851" y="6466776"/>
              <a:ext cx="663551" cy="663551"/>
              <a:chOff x="812851" y="6466776"/>
              <a:chExt cx="663551" cy="6635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2851" y="6466776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1995" y="6423974"/>
              <a:ext cx="666345" cy="8626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8439" y="9344867"/>
            <a:ext cx="3052403" cy="8088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2653" y="7774305"/>
            <a:ext cx="2859622" cy="1526358"/>
            <a:chOff x="1172653" y="7774305"/>
            <a:chExt cx="2859622" cy="15263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2653" y="7774305"/>
              <a:ext cx="2859622" cy="15263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6119" y="1617469"/>
            <a:ext cx="3161878" cy="1099580"/>
            <a:chOff x="13756119" y="1617469"/>
            <a:chExt cx="3161878" cy="10995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56119" y="1617469"/>
              <a:ext cx="3161878" cy="109958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73423" y="1607674"/>
            <a:ext cx="3279595" cy="6755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97279" y="6596056"/>
            <a:ext cx="3091156" cy="3559046"/>
            <a:chOff x="7597279" y="6596056"/>
            <a:chExt cx="3091156" cy="35590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597279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25170" y="6596056"/>
            <a:ext cx="3091156" cy="3559046"/>
            <a:chOff x="4325170" y="6596056"/>
            <a:chExt cx="3091156" cy="35590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325170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87895" y="6596056"/>
            <a:ext cx="3091156" cy="3559046"/>
            <a:chOff x="14087895" y="6596056"/>
            <a:chExt cx="3091156" cy="35590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087895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7333" y="6596056"/>
            <a:ext cx="3091156" cy="3559046"/>
            <a:chOff x="10857333" y="6596056"/>
            <a:chExt cx="3091156" cy="35590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857333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25594" y="6510341"/>
            <a:ext cx="663551" cy="663551"/>
            <a:chOff x="4025594" y="6510341"/>
            <a:chExt cx="663551" cy="66355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025594" y="6510341"/>
              <a:ext cx="663551" cy="663551"/>
              <a:chOff x="4025594" y="6510341"/>
              <a:chExt cx="663551" cy="66355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025594" y="651034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24733" y="6467537"/>
              <a:ext cx="679966" cy="8626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40136" y="6491294"/>
            <a:ext cx="663551" cy="663551"/>
            <a:chOff x="7340136" y="6491294"/>
            <a:chExt cx="663551" cy="6635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340136" y="6491294"/>
              <a:ext cx="663551" cy="663551"/>
              <a:chOff x="7340136" y="6491294"/>
              <a:chExt cx="663551" cy="66355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340136" y="649129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39276" y="6448486"/>
              <a:ext cx="679966" cy="8626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63934" y="6491294"/>
            <a:ext cx="663551" cy="663551"/>
            <a:chOff x="10563934" y="6491294"/>
            <a:chExt cx="663551" cy="66355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563934" y="6491294"/>
              <a:ext cx="663551" cy="663551"/>
              <a:chOff x="10563934" y="6491294"/>
              <a:chExt cx="663551" cy="66355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63934" y="649129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63038" y="6448486"/>
              <a:ext cx="686096" cy="8626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756119" y="6475784"/>
            <a:ext cx="663551" cy="663551"/>
            <a:chOff x="13756119" y="6475784"/>
            <a:chExt cx="663551" cy="66355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3756119" y="6475784"/>
              <a:ext cx="663551" cy="663551"/>
              <a:chOff x="13756119" y="6475784"/>
              <a:chExt cx="663551" cy="66355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56119" y="647578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55229" y="6432981"/>
              <a:ext cx="680874" cy="86266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83191" y="9340667"/>
            <a:ext cx="3052403" cy="80886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43058" y="9347820"/>
            <a:ext cx="3052403" cy="80886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12667" y="9345096"/>
            <a:ext cx="3052403" cy="57776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37429" y="9344867"/>
            <a:ext cx="3052403" cy="80886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470595" y="7822030"/>
            <a:ext cx="2800307" cy="1549503"/>
            <a:chOff x="4470595" y="7822030"/>
            <a:chExt cx="2800307" cy="15495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70595" y="7822030"/>
              <a:ext cx="2800307" cy="154950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716540" y="7713608"/>
            <a:ext cx="2846437" cy="1657925"/>
            <a:chOff x="7716540" y="7713608"/>
            <a:chExt cx="2846437" cy="16579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16540" y="7713608"/>
              <a:ext cx="2846437" cy="165792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062859" y="7840890"/>
            <a:ext cx="2715562" cy="1523841"/>
            <a:chOff x="11062859" y="7840890"/>
            <a:chExt cx="2715562" cy="152384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62859" y="7840890"/>
              <a:ext cx="2715562" cy="15238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170972" y="7691250"/>
            <a:ext cx="2940593" cy="1597228"/>
            <a:chOff x="14170972" y="7691250"/>
            <a:chExt cx="2940593" cy="159722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70972" y="7691250"/>
              <a:ext cx="2940593" cy="159722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297415" y="6912790"/>
            <a:ext cx="3128666" cy="63554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540792" y="6897554"/>
            <a:ext cx="2800609" cy="68442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43620" y="6886125"/>
            <a:ext cx="2483106" cy="68442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60763" y="6893744"/>
            <a:ext cx="2726655" cy="68442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496800" y="2322539"/>
            <a:ext cx="4541592" cy="2548305"/>
            <a:chOff x="13117902" y="2322539"/>
            <a:chExt cx="3920490" cy="254830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22329" y="1212680"/>
              <a:ext cx="7847619" cy="5104762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117902" y="2322539"/>
              <a:ext cx="3920490" cy="254830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A0C80D5-61CA-4A5E-9E9B-F45EF0EA6AD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59199" y="3648300"/>
            <a:ext cx="1966305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5DA97B-5622-49C3-ABA6-ED330C4099F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809224" y="3648300"/>
            <a:ext cx="1957091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86257A-4E70-4AE7-94D7-039399DC33F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159675" y="3619500"/>
            <a:ext cx="1974406" cy="18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0E98D81-3897-45F0-8681-73719802E73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62461" y="1568597"/>
            <a:ext cx="1963043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A9E80D-6100-4F80-B74A-DF74C6D2152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644983" y="3648300"/>
            <a:ext cx="1964534" cy="18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E21B854-DF5B-4F11-8157-F133249A6FA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812842" y="1568597"/>
            <a:ext cx="1963043" cy="18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6A24B2-1F75-4808-86BB-75C5AA4A1FA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163223" y="1571118"/>
            <a:ext cx="1984615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E4224FA-0B69-4701-9462-ED15E259A2A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678337" y="1568597"/>
            <a:ext cx="1945683" cy="1800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3D5F8A-50A4-4716-B81C-83E562EBDB09}"/>
              </a:ext>
            </a:extLst>
          </p:cNvPr>
          <p:cNvSpPr/>
          <p:nvPr/>
        </p:nvSpPr>
        <p:spPr>
          <a:xfrm>
            <a:off x="1295400" y="1409700"/>
            <a:ext cx="9516268" cy="2035249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38870A1-1D5D-4A45-91F9-9398C0CE3D78}"/>
              </a:ext>
            </a:extLst>
          </p:cNvPr>
          <p:cNvSpPr/>
          <p:nvPr/>
        </p:nvSpPr>
        <p:spPr>
          <a:xfrm>
            <a:off x="1304132" y="3511591"/>
            <a:ext cx="9516268" cy="2035249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494C7FF-AE75-4F0A-8CA1-CE2DFC658495}"/>
              </a:ext>
            </a:extLst>
          </p:cNvPr>
          <p:cNvSpPr/>
          <p:nvPr/>
        </p:nvSpPr>
        <p:spPr>
          <a:xfrm>
            <a:off x="10967554" y="1392314"/>
            <a:ext cx="757627" cy="609600"/>
          </a:xfrm>
          <a:prstGeom prst="roundRect">
            <a:avLst/>
          </a:prstGeom>
          <a:solidFill>
            <a:srgbClr val="59B9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PCA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42F0B361-CFBF-40C2-A774-5945766DCDA5}"/>
              </a:ext>
            </a:extLst>
          </p:cNvPr>
          <p:cNvSpPr/>
          <p:nvPr/>
        </p:nvSpPr>
        <p:spPr>
          <a:xfrm>
            <a:off x="10964292" y="3520359"/>
            <a:ext cx="757627" cy="609600"/>
          </a:xfrm>
          <a:prstGeom prst="roundRect">
            <a:avLst/>
          </a:prstGeom>
          <a:solidFill>
            <a:srgbClr val="59B9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FA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3F1D813-E68C-4C1B-BDCA-D287126E6EA7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101" name="그룹 1002">
              <a:extLst>
                <a:ext uri="{FF2B5EF4-FFF2-40B4-BE49-F238E27FC236}">
                  <a16:creationId xmlns:a16="http://schemas.microsoft.com/office/drawing/2014/main" id="{F31016D4-D8C2-41E9-BA79-FD5AC3E02F0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104" name="Object 3">
                <a:extLst>
                  <a:ext uri="{FF2B5EF4-FFF2-40B4-BE49-F238E27FC236}">
                    <a16:creationId xmlns:a16="http://schemas.microsoft.com/office/drawing/2014/main" id="{C3014448-B476-47CD-9C59-01EB760D4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162CBB0-D8D5-4589-A668-B2C8A4245100}"/>
                </a:ext>
              </a:extLst>
            </p:cNvPr>
            <p:cNvSpPr txBox="1"/>
            <p:nvPr/>
          </p:nvSpPr>
          <p:spPr>
            <a:xfrm>
              <a:off x="869418" y="420326"/>
              <a:ext cx="29848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F1EA8BE-4DE3-45A7-A4D2-15C6D5812FBF}"/>
                </a:ext>
              </a:extLst>
            </p:cNvPr>
            <p:cNvSpPr txBox="1"/>
            <p:nvPr/>
          </p:nvSpPr>
          <p:spPr>
            <a:xfrm>
              <a:off x="14782800" y="420326"/>
              <a:ext cx="29848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기법</a:t>
              </a:r>
            </a:p>
          </p:txBody>
        </p:sp>
      </p:grpSp>
      <p:pic>
        <p:nvPicPr>
          <p:cNvPr id="83" name="Object 26">
            <a:extLst>
              <a:ext uri="{FF2B5EF4-FFF2-40B4-BE49-F238E27FC236}">
                <a16:creationId xmlns:a16="http://schemas.microsoft.com/office/drawing/2014/main" id="{B3EA2A33-C2B9-4E0A-8576-7F95FDABC65B}"/>
              </a:ext>
            </a:extLst>
          </p:cNvPr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689553" y="2648159"/>
            <a:ext cx="3993496" cy="177824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7619308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78992" y="2517253"/>
            <a:ext cx="5383513" cy="3559046"/>
            <a:chOff x="3178992" y="2517253"/>
            <a:chExt cx="5383513" cy="35590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178992" y="2517253"/>
              <a:ext cx="5383513" cy="35590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8685" y="2640616"/>
            <a:ext cx="2527729" cy="6844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1800" y="2386721"/>
            <a:ext cx="663551" cy="663551"/>
            <a:chOff x="3058744" y="2386721"/>
            <a:chExt cx="663551" cy="6635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58744" y="2386721"/>
              <a:ext cx="663551" cy="663551"/>
              <a:chOff x="3058744" y="2386721"/>
              <a:chExt cx="663551" cy="6635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8744" y="238672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7888" y="2343920"/>
              <a:ext cx="666345" cy="8626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04805" y="3558888"/>
            <a:ext cx="3618166" cy="2293733"/>
            <a:chOff x="4104805" y="3558888"/>
            <a:chExt cx="3618166" cy="2293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4805" y="3558888"/>
              <a:ext cx="3618166" cy="22937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53927" y="2526777"/>
            <a:ext cx="5383513" cy="3559046"/>
            <a:chOff x="9753927" y="2526777"/>
            <a:chExt cx="5383513" cy="3559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53927" y="2526777"/>
              <a:ext cx="5383513" cy="355904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7963" y="2858207"/>
            <a:ext cx="3128666" cy="6355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5778" y="6356597"/>
            <a:ext cx="5233186" cy="3559046"/>
            <a:chOff x="1045778" y="6356597"/>
            <a:chExt cx="5233186" cy="35590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45778" y="6356597"/>
              <a:ext cx="5233186" cy="35590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01200" y="2386721"/>
            <a:ext cx="663551" cy="663551"/>
            <a:chOff x="9645083" y="2386721"/>
            <a:chExt cx="663551" cy="663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645083" y="2386721"/>
              <a:ext cx="663551" cy="663551"/>
              <a:chOff x="9645083" y="2386721"/>
              <a:chExt cx="663551" cy="6635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45083" y="238672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4222" y="2343917"/>
              <a:ext cx="679966" cy="8626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607" y="6156349"/>
            <a:ext cx="663551" cy="663551"/>
            <a:chOff x="920607" y="6076299"/>
            <a:chExt cx="663551" cy="6635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20607" y="6076299"/>
              <a:ext cx="663551" cy="663551"/>
              <a:chOff x="920607" y="6076299"/>
              <a:chExt cx="663551" cy="66355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0607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9748" y="6033491"/>
              <a:ext cx="679966" cy="8626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53326" y="6356597"/>
            <a:ext cx="5178698" cy="3559046"/>
            <a:chOff x="6553326" y="6356597"/>
            <a:chExt cx="5178698" cy="35590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6553326" y="6356597"/>
              <a:ext cx="5178698" cy="355904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33557" y="6546217"/>
            <a:ext cx="2800609" cy="6844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45135" y="6156349"/>
            <a:ext cx="663551" cy="663551"/>
            <a:chOff x="6345135" y="6076299"/>
            <a:chExt cx="663551" cy="66355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345135" y="6076299"/>
              <a:ext cx="663551" cy="663551"/>
              <a:chOff x="6345135" y="6076299"/>
              <a:chExt cx="663551" cy="66355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45135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44238" y="6033491"/>
              <a:ext cx="686096" cy="8626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75925" y="6356597"/>
            <a:ext cx="5161156" cy="3559046"/>
            <a:chOff x="11975925" y="6356597"/>
            <a:chExt cx="5161156" cy="355904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1975925" y="6356597"/>
              <a:ext cx="5161156" cy="355904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40794" y="6543661"/>
            <a:ext cx="2483106" cy="68442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611070" y="3438684"/>
            <a:ext cx="3850741" cy="2567160"/>
            <a:chOff x="10611070" y="3438684"/>
            <a:chExt cx="3850741" cy="25671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11070" y="3438684"/>
              <a:ext cx="3850741" cy="25671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49390" y="7390897"/>
            <a:ext cx="3735389" cy="2368047"/>
            <a:chOff x="1649390" y="7390897"/>
            <a:chExt cx="3735389" cy="236804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49390" y="7390897"/>
              <a:ext cx="3735389" cy="236804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68970" y="7433025"/>
            <a:ext cx="3558712" cy="2256043"/>
            <a:chOff x="7368970" y="7433025"/>
            <a:chExt cx="3558712" cy="22560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68970" y="7433025"/>
              <a:ext cx="3558712" cy="22560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683779" y="7390897"/>
            <a:ext cx="3735389" cy="2368047"/>
            <a:chOff x="12683779" y="7390897"/>
            <a:chExt cx="3735389" cy="236804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83779" y="7390897"/>
              <a:ext cx="3735389" cy="2368047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954440" y="6686518"/>
            <a:ext cx="2726655" cy="68442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716981" y="6156349"/>
            <a:ext cx="663551" cy="663551"/>
            <a:chOff x="11716981" y="6076299"/>
            <a:chExt cx="663551" cy="66355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16981" y="6076299"/>
              <a:ext cx="663551" cy="663551"/>
              <a:chOff x="11716981" y="6076299"/>
              <a:chExt cx="663551" cy="66355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716981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16091" y="6033497"/>
              <a:ext cx="680874" cy="862661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3803A7-D243-45D7-9FA3-FF7FD436DC5B}"/>
              </a:ext>
            </a:extLst>
          </p:cNvPr>
          <p:cNvGrpSpPr/>
          <p:nvPr/>
        </p:nvGrpSpPr>
        <p:grpSpPr>
          <a:xfrm>
            <a:off x="869417" y="420326"/>
            <a:ext cx="16898270" cy="595099"/>
            <a:chOff x="869417" y="420326"/>
            <a:chExt cx="16898270" cy="595099"/>
          </a:xfrm>
        </p:grpSpPr>
        <p:grpSp>
          <p:nvGrpSpPr>
            <p:cNvPr id="60" name="그룹 1002">
              <a:extLst>
                <a:ext uri="{FF2B5EF4-FFF2-40B4-BE49-F238E27FC236}">
                  <a16:creationId xmlns:a16="http://schemas.microsoft.com/office/drawing/2014/main" id="{8128355B-E33F-4838-A1A3-AD370B18163B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5" name="Object 3">
                <a:extLst>
                  <a:ext uri="{FF2B5EF4-FFF2-40B4-BE49-F238E27FC236}">
                    <a16:creationId xmlns:a16="http://schemas.microsoft.com/office/drawing/2014/main" id="{6A3E8D87-265D-48CE-AE54-9E644AE30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3CA78F1-4A04-47BE-BBAB-97745E128213}"/>
                </a:ext>
              </a:extLst>
            </p:cNvPr>
            <p:cNvSpPr txBox="1"/>
            <p:nvPr/>
          </p:nvSpPr>
          <p:spPr>
            <a:xfrm>
              <a:off x="869417" y="420326"/>
              <a:ext cx="2984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D6E879E-8828-430B-B966-1965B9E84DD6}"/>
                </a:ext>
              </a:extLst>
            </p:cNvPr>
            <p:cNvSpPr txBox="1"/>
            <p:nvPr/>
          </p:nvSpPr>
          <p:spPr>
            <a:xfrm>
              <a:off x="14782800" y="420326"/>
              <a:ext cx="29848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기법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9479001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4158" y="2552700"/>
            <a:ext cx="663551" cy="663551"/>
            <a:chOff x="1584158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84158" y="2653191"/>
              <a:ext cx="663551" cy="663551"/>
              <a:chOff x="1584158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4158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302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6240" y="2552700"/>
            <a:ext cx="663551" cy="663551"/>
            <a:chOff x="9536240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36240" y="2653191"/>
              <a:ext cx="663551" cy="663551"/>
              <a:chOff x="9536240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6240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5379" y="2610387"/>
              <a:ext cx="679966" cy="862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8687" y="2400300"/>
            <a:ext cx="5892945" cy="14928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15934" y="5917123"/>
            <a:ext cx="6171429" cy="3963303"/>
            <a:chOff x="1915934" y="5917123"/>
            <a:chExt cx="6171429" cy="39633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5934" y="5917123"/>
              <a:ext cx="6171429" cy="3963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53655" y="5925286"/>
            <a:ext cx="3230350" cy="969357"/>
            <a:chOff x="4853655" y="5925286"/>
            <a:chExt cx="3230350" cy="9693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3655" y="5925286"/>
              <a:ext cx="3230350" cy="9693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24544" y="2324100"/>
            <a:ext cx="5754789" cy="1492816"/>
          </a:xfrm>
          <a:prstGeom prst="rect">
            <a:avLst/>
          </a:prstGeom>
        </p:spPr>
      </p:pic>
      <p:pic>
        <p:nvPicPr>
          <p:cNvPr id="37" name="그림 36" descr="테이블이(가) 표시된 사진&#10;&#10;자동 생성된 설명">
            <a:extLst>
              <a:ext uri="{FF2B5EF4-FFF2-40B4-BE49-F238E27FC236}">
                <a16:creationId xmlns:a16="http://schemas.microsoft.com/office/drawing/2014/main" id="{17BDF4B3-2C59-45C1-A47A-F264337596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411" y="3314700"/>
            <a:ext cx="6974423" cy="1105600"/>
          </a:xfrm>
          <a:prstGeom prst="rect">
            <a:avLst/>
          </a:prstGeom>
        </p:spPr>
      </p:pic>
      <p:pic>
        <p:nvPicPr>
          <p:cNvPr id="11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C76262D-FF42-491D-B433-D7782A8ECC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20366" y="4537957"/>
            <a:ext cx="3200634" cy="136754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99A362-30CB-4205-8299-CA96F8F2476E}"/>
              </a:ext>
            </a:extLst>
          </p:cNvPr>
          <p:cNvSpPr/>
          <p:nvPr/>
        </p:nvSpPr>
        <p:spPr>
          <a:xfrm>
            <a:off x="12313155" y="4494259"/>
            <a:ext cx="3415056" cy="618743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Object 35">
            <a:extLst>
              <a:ext uri="{FF2B5EF4-FFF2-40B4-BE49-F238E27FC236}">
                <a16:creationId xmlns:a16="http://schemas.microsoft.com/office/drawing/2014/main" id="{BD9B4B07-3053-45EF-A027-C0AD3790540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82200" y="5961056"/>
            <a:ext cx="6627720" cy="1057116"/>
          </a:xfrm>
          <a:prstGeom prst="rect">
            <a:avLst/>
          </a:prstGeom>
        </p:spPr>
      </p:pic>
      <p:pic>
        <p:nvPicPr>
          <p:cNvPr id="46" name="Object 21">
            <a:extLst>
              <a:ext uri="{FF2B5EF4-FFF2-40B4-BE49-F238E27FC236}">
                <a16:creationId xmlns:a16="http://schemas.microsoft.com/office/drawing/2014/main" id="{19088484-3135-4D72-98D5-54F47415009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036907">
            <a:off x="15758816" y="4866605"/>
            <a:ext cx="1250032" cy="633279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B0F68530-58E6-4B68-8300-96953CCE02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36561" y="7022369"/>
            <a:ext cx="3279980" cy="2627348"/>
          </a:xfrm>
          <a:prstGeom prst="rect">
            <a:avLst/>
          </a:prstGeom>
        </p:spPr>
      </p:pic>
      <p:pic>
        <p:nvPicPr>
          <p:cNvPr id="26" name="그림 25" descr="지도이(가) 표시된 사진&#10;&#10;자동 생성된 설명">
            <a:extLst>
              <a:ext uri="{FF2B5EF4-FFF2-40B4-BE49-F238E27FC236}">
                <a16:creationId xmlns:a16="http://schemas.microsoft.com/office/drawing/2014/main" id="{0F7EFD11-2EA1-4A58-9B33-5E0BC413BE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52456" y="7018172"/>
            <a:ext cx="3261536" cy="26273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C14FC6C-20B7-451B-AE4E-D9564AFFD161}"/>
              </a:ext>
            </a:extLst>
          </p:cNvPr>
          <p:cNvSpPr txBox="1"/>
          <p:nvPr/>
        </p:nvSpPr>
        <p:spPr>
          <a:xfrm>
            <a:off x="11191280" y="9543990"/>
            <a:ext cx="2035769" cy="400110"/>
          </a:xfrm>
          <a:prstGeom prst="rect">
            <a:avLst/>
          </a:prstGeom>
          <a:solidFill>
            <a:srgbClr val="59B9A0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Meanshift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/FA_B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C73864-E781-4A76-A8C0-0435DFA15073}"/>
              </a:ext>
            </a:extLst>
          </p:cNvPr>
          <p:cNvSpPr txBox="1"/>
          <p:nvPr/>
        </p:nvSpPr>
        <p:spPr>
          <a:xfrm>
            <a:off x="14935342" y="9563100"/>
            <a:ext cx="1981199" cy="400110"/>
          </a:xfrm>
          <a:prstGeom prst="rect">
            <a:avLst/>
          </a:prstGeom>
          <a:solidFill>
            <a:srgbClr val="59B9A0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K-means/FA_A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A140BE3-EF87-4548-951D-639D0A720B78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54" name="그룹 1002">
              <a:extLst>
                <a:ext uri="{FF2B5EF4-FFF2-40B4-BE49-F238E27FC236}">
                  <a16:creationId xmlns:a16="http://schemas.microsoft.com/office/drawing/2014/main" id="{7FC45D9F-3DDD-4FE1-B1C7-ABE9A5E5C70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57" name="Object 3">
                <a:extLst>
                  <a:ext uri="{FF2B5EF4-FFF2-40B4-BE49-F238E27FC236}">
                    <a16:creationId xmlns:a16="http://schemas.microsoft.com/office/drawing/2014/main" id="{D4D0DEE9-853A-4509-AB9B-0C372AA81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68B406-2FEB-423C-A6B0-69E97F77B3DF}"/>
                </a:ext>
              </a:extLst>
            </p:cNvPr>
            <p:cNvSpPr txBox="1"/>
            <p:nvPr/>
          </p:nvSpPr>
          <p:spPr>
            <a:xfrm>
              <a:off x="869418" y="420326"/>
              <a:ext cx="2788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A27FC1-123C-41D9-94A8-A22B98A409F4}"/>
                </a:ext>
              </a:extLst>
            </p:cNvPr>
            <p:cNvSpPr txBox="1"/>
            <p:nvPr/>
          </p:nvSpPr>
          <p:spPr>
            <a:xfrm>
              <a:off x="14173200" y="420326"/>
              <a:ext cx="3594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평가</a:t>
              </a:r>
            </a:p>
          </p:txBody>
        </p:sp>
      </p:grpSp>
      <p:pic>
        <p:nvPicPr>
          <p:cNvPr id="34" name="Object 14">
            <a:extLst>
              <a:ext uri="{FF2B5EF4-FFF2-40B4-BE49-F238E27FC236}">
                <a16:creationId xmlns:a16="http://schemas.microsoft.com/office/drawing/2014/main" id="{BA7B470D-F449-4036-A9F8-8E52BAA2EEEB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15933" y="3338590"/>
            <a:ext cx="6596508" cy="25609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10585565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4158" y="2653191"/>
            <a:ext cx="663551" cy="663551"/>
            <a:chOff x="1584158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84158" y="2653191"/>
              <a:ext cx="663551" cy="663551"/>
              <a:chOff x="1584158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4158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302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710" y="2653191"/>
            <a:ext cx="663551" cy="663551"/>
            <a:chOff x="6270710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270710" y="2653191"/>
              <a:ext cx="663551" cy="663551"/>
              <a:chOff x="6270710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70710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849" y="2610387"/>
              <a:ext cx="679966" cy="862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7287" y="2537091"/>
            <a:ext cx="3972481" cy="14928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7282" y="2537878"/>
            <a:ext cx="3984163" cy="14729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95332" y="3542927"/>
            <a:ext cx="2048334" cy="11196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3903" y="6607247"/>
            <a:ext cx="2084143" cy="111961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81880" y="3542928"/>
            <a:ext cx="4286759" cy="11047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81884" y="6605886"/>
            <a:ext cx="4093621" cy="11196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66087" y="2653191"/>
            <a:ext cx="663551" cy="663551"/>
            <a:chOff x="11166087" y="2653191"/>
            <a:chExt cx="663551" cy="663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66087" y="2653191"/>
              <a:ext cx="663551" cy="663551"/>
              <a:chOff x="11166087" y="2653191"/>
              <a:chExt cx="663551" cy="66355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66087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65229" y="2610390"/>
              <a:ext cx="679966" cy="86266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07211" y="2535736"/>
            <a:ext cx="4926872" cy="147298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4450CA-78DB-4D27-9537-8F938BABFC97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7F807A5B-BC00-4F39-A0FC-1D3D08B99ABF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9AEF514B-A0D8-4CD9-B591-5E518A06F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94DF0-5F08-44A2-BFC0-25CBD8A2F580}"/>
                </a:ext>
              </a:extLst>
            </p:cNvPr>
            <p:cNvSpPr txBox="1"/>
            <p:nvPr/>
          </p:nvSpPr>
          <p:spPr>
            <a:xfrm>
              <a:off x="869418" y="420326"/>
              <a:ext cx="28643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0151A9-AFDF-42B5-948D-2A574A2858E3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서울시 최종 구 선정</a:t>
              </a:r>
            </a:p>
          </p:txBody>
        </p:sp>
      </p:grp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B6653F3-0640-46D9-B37F-F4A59EBB55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27117" y="4256092"/>
            <a:ext cx="3161857" cy="2520000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018A6088-C81E-45C3-B779-FD01620539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71712" y="7344340"/>
            <a:ext cx="3117262" cy="2520000"/>
          </a:xfrm>
          <a:prstGeom prst="rect">
            <a:avLst/>
          </a:prstGeom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C06257F3-DAC9-4096-9F15-BE58E45137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52275" y="4256092"/>
            <a:ext cx="3145967" cy="2520000"/>
          </a:xfrm>
          <a:prstGeom prst="rect">
            <a:avLst/>
          </a:prstGeom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9CD3065F-2A6A-487A-82D5-D8E8DB32F54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77523" y="7344340"/>
            <a:ext cx="3128276" cy="2520000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7BB805F8-D97C-45EB-9EEB-22B9F9BB01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13191" y="3889287"/>
            <a:ext cx="5998176" cy="5040000"/>
          </a:xfrm>
          <a:prstGeom prst="rect">
            <a:avLst/>
          </a:prstGeom>
        </p:spPr>
      </p:pic>
      <p:pic>
        <p:nvPicPr>
          <p:cNvPr id="39" name="Object 23">
            <a:extLst>
              <a:ext uri="{FF2B5EF4-FFF2-40B4-BE49-F238E27FC236}">
                <a16:creationId xmlns:a16="http://schemas.microsoft.com/office/drawing/2014/main" id="{19223283-2339-46D3-9A20-B09974F8769E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01438" y="9068121"/>
            <a:ext cx="6315989" cy="4226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882889"/>
            <a:ext cx="16812392" cy="9623136"/>
            <a:chOff x="736661" y="882889"/>
            <a:chExt cx="16812392" cy="9623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882889"/>
              <a:ext cx="16812392" cy="9623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94" y="222099"/>
            <a:ext cx="658650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8"/>
            <a:ext cx="6659029" cy="10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3434195" cy="1085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6"/>
            <a:ext cx="4417026" cy="10856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9217" y="6857365"/>
            <a:ext cx="8199991" cy="1708889"/>
            <a:chOff x="7449217" y="6857365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217" y="6857365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9761" y="6657365"/>
            <a:ext cx="1269439" cy="1269439"/>
            <a:chOff x="6809761" y="6657365"/>
            <a:chExt cx="1269439" cy="12694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6657365"/>
              <a:ext cx="1269439" cy="126943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08128" y="6528899"/>
            <a:ext cx="1312569" cy="16503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6897698"/>
            <a:ext cx="2337081" cy="10856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8081"/>
            <a:ext cx="16812392" cy="9167634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098" y="2297772"/>
            <a:ext cx="17226781" cy="2209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2851" y="3592977"/>
            <a:ext cx="16653815" cy="367995"/>
            <a:chOff x="812851" y="3592977"/>
            <a:chExt cx="16653815" cy="367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851" y="3592977"/>
              <a:ext cx="16653815" cy="367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9440" y="4229100"/>
            <a:ext cx="5942805" cy="5092097"/>
            <a:chOff x="1069440" y="4464574"/>
            <a:chExt cx="5942805" cy="5092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440" y="4464574"/>
              <a:ext cx="5942805" cy="509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77252" y="9029700"/>
            <a:ext cx="5018215" cy="788161"/>
            <a:chOff x="2277252" y="9252900"/>
            <a:chExt cx="5018215" cy="103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7252" y="9252900"/>
              <a:ext cx="5018215" cy="10328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3095" y="9029700"/>
            <a:ext cx="4488668" cy="8634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1145" y="6651903"/>
            <a:ext cx="11034301" cy="266660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200190-0614-4012-83E4-F3DCCF169AD4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18" name="그룹 1002">
              <a:extLst>
                <a:ext uri="{FF2B5EF4-FFF2-40B4-BE49-F238E27FC236}">
                  <a16:creationId xmlns:a16="http://schemas.microsoft.com/office/drawing/2014/main" id="{724566FD-0C66-4810-A9EF-98B08879A67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1" name="Object 3">
                <a:extLst>
                  <a:ext uri="{FF2B5EF4-FFF2-40B4-BE49-F238E27FC236}">
                    <a16:creationId xmlns:a16="http://schemas.microsoft.com/office/drawing/2014/main" id="{52391100-AABC-4D50-B7DD-5F98A9847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0B89B6-453C-4D37-8D17-CB4C2D267EE9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4D3F1B-AA09-4D94-95CF-7E5F9830466F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1F4A5C-9F96-4F47-B691-F911DFBC0024}"/>
              </a:ext>
            </a:extLst>
          </p:cNvPr>
          <p:cNvSpPr/>
          <p:nvPr/>
        </p:nvSpPr>
        <p:spPr>
          <a:xfrm>
            <a:off x="7835400" y="4229100"/>
            <a:ext cx="1080000" cy="27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유기동물이 많이 발견되는 장소 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TOP4 (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아파트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학교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구청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소방서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공원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93E24B-4D21-4F15-9095-183C6AFFA824}"/>
              </a:ext>
            </a:extLst>
          </p:cNvPr>
          <p:cNvSpPr/>
          <p:nvPr/>
        </p:nvSpPr>
        <p:spPr>
          <a:xfrm>
            <a:off x="10721031" y="4242913"/>
            <a:ext cx="1080000" cy="27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동물 병원 위치</a:t>
            </a:r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898498-80AA-4388-AB4E-C8BDE608034F}"/>
              </a:ext>
            </a:extLst>
          </p:cNvPr>
          <p:cNvSpPr/>
          <p:nvPr/>
        </p:nvSpPr>
        <p:spPr>
          <a:xfrm>
            <a:off x="13639800" y="4229100"/>
            <a:ext cx="1080000" cy="27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동물 보호센터 위치 </a:t>
            </a:r>
          </a:p>
        </p:txBody>
      </p:sp>
      <p:sp>
        <p:nvSpPr>
          <p:cNvPr id="27" name="더하기 기호 26">
            <a:extLst>
              <a:ext uri="{FF2B5EF4-FFF2-40B4-BE49-F238E27FC236}">
                <a16:creationId xmlns:a16="http://schemas.microsoft.com/office/drawing/2014/main" id="{EF2B0AE3-2523-4A5B-9D81-09C291F4D6F8}"/>
              </a:ext>
            </a:extLst>
          </p:cNvPr>
          <p:cNvSpPr/>
          <p:nvPr/>
        </p:nvSpPr>
        <p:spPr>
          <a:xfrm>
            <a:off x="9448737" y="5210234"/>
            <a:ext cx="663508" cy="726142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빼기 기호 28">
            <a:extLst>
              <a:ext uri="{FF2B5EF4-FFF2-40B4-BE49-F238E27FC236}">
                <a16:creationId xmlns:a16="http://schemas.microsoft.com/office/drawing/2014/main" id="{C0AA9922-4555-4540-B6A7-02BD71B0C744}"/>
              </a:ext>
            </a:extLst>
          </p:cNvPr>
          <p:cNvSpPr/>
          <p:nvPr/>
        </p:nvSpPr>
        <p:spPr>
          <a:xfrm>
            <a:off x="12345098" y="5197671"/>
            <a:ext cx="750634" cy="681318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1C54BA-234C-4A9A-B5D3-BCE9CFAE051D}"/>
              </a:ext>
            </a:extLst>
          </p:cNvPr>
          <p:cNvSpPr/>
          <p:nvPr/>
        </p:nvSpPr>
        <p:spPr>
          <a:xfrm>
            <a:off x="7204315" y="4152900"/>
            <a:ext cx="8111885" cy="288002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3FCDDC-A0A7-45A1-B395-64CA4ED95CAA}"/>
              </a:ext>
            </a:extLst>
          </p:cNvPr>
          <p:cNvSpPr/>
          <p:nvPr/>
        </p:nvSpPr>
        <p:spPr>
          <a:xfrm>
            <a:off x="13722804" y="6686673"/>
            <a:ext cx="1600200" cy="428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요인 선정 기준</a:t>
            </a:r>
          </a:p>
        </p:txBody>
      </p:sp>
      <p:pic>
        <p:nvPicPr>
          <p:cNvPr id="30" name="Object 11">
            <a:extLst>
              <a:ext uri="{FF2B5EF4-FFF2-40B4-BE49-F238E27FC236}">
                <a16:creationId xmlns:a16="http://schemas.microsoft.com/office/drawing/2014/main" id="{A8E7F945-E81F-451A-B743-FA637F72D5E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t="65910"/>
          <a:stretch/>
        </p:blipFill>
        <p:spPr>
          <a:xfrm>
            <a:off x="7204315" y="7884059"/>
            <a:ext cx="10153714" cy="17959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886" y="1673769"/>
            <a:ext cx="16775492" cy="7909905"/>
            <a:chOff x="803886" y="1673769"/>
            <a:chExt cx="16775492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6590" y="-2288136"/>
              <a:ext cx="33552381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6" y="1673769"/>
              <a:ext cx="16775492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365" y="2057508"/>
            <a:ext cx="7880684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868555"/>
            <a:ext cx="11104454" cy="102960"/>
            <a:chOff x="1361810" y="3868555"/>
            <a:chExt cx="11104454" cy="102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868555"/>
              <a:ext cx="11104454" cy="102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71" y="4094095"/>
            <a:ext cx="4815867" cy="724953"/>
            <a:chOff x="1291171" y="4094095"/>
            <a:chExt cx="4815867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171" y="4094095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4924" y="4103618"/>
            <a:ext cx="4815867" cy="724953"/>
            <a:chOff x="6734924" y="4103618"/>
            <a:chExt cx="4815867" cy="724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4924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5011" y="4103618"/>
            <a:ext cx="5025891" cy="724953"/>
            <a:chOff x="12155011" y="4103618"/>
            <a:chExt cx="4815867" cy="724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011" y="4103618"/>
              <a:ext cx="4815867" cy="7249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1892" y="4229275"/>
            <a:ext cx="4649535" cy="5498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5942" y="4229530"/>
            <a:ext cx="4436207" cy="5590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2733" y="4231796"/>
            <a:ext cx="4802267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4029" y="8082953"/>
            <a:ext cx="5016713" cy="1301603"/>
            <a:chOff x="1234029" y="8082953"/>
            <a:chExt cx="5016713" cy="13016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4029" y="8082953"/>
              <a:ext cx="5016713" cy="13016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0696" y="8277045"/>
            <a:ext cx="5104012" cy="9917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34501" y="8103226"/>
            <a:ext cx="5016713" cy="1301603"/>
            <a:chOff x="6634501" y="8103226"/>
            <a:chExt cx="5016713" cy="13016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4501" y="8103226"/>
              <a:ext cx="5016713" cy="13016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54588" y="8131797"/>
            <a:ext cx="5016713" cy="1301603"/>
            <a:chOff x="12054588" y="8131797"/>
            <a:chExt cx="5016713" cy="13016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4588" y="8131797"/>
              <a:ext cx="5016713" cy="130160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12684" y="8348342"/>
            <a:ext cx="5044928" cy="991721"/>
          </a:xfrm>
          <a:prstGeom prst="rect">
            <a:avLst/>
          </a:prstGeom>
        </p:spPr>
      </p:pic>
      <p:pic>
        <p:nvPicPr>
          <p:cNvPr id="2050" name="Picture 2" descr="지도이(가) 표시된 사진&#10;&#10;자동 생성된 설명">
            <a:extLst>
              <a:ext uri="{FF2B5EF4-FFF2-40B4-BE49-F238E27FC236}">
                <a16:creationId xmlns:a16="http://schemas.microsoft.com/office/drawing/2014/main" id="{E1E36AE8-F384-4C4D-AA65-C1E61AA2F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89" y="5072451"/>
            <a:ext cx="354234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균류이(가) 표시된 사진&#10;&#10;자동 생성된 설명">
            <a:extLst>
              <a:ext uri="{FF2B5EF4-FFF2-40B4-BE49-F238E27FC236}">
                <a16:creationId xmlns:a16="http://schemas.microsoft.com/office/drawing/2014/main" id="{392E67E7-BB5D-4A86-9148-91D2459E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497" y="5072451"/>
            <a:ext cx="355509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테이블이(가) 표시된 사진&#10;&#10;자동 생성된 설명">
            <a:extLst>
              <a:ext uri="{FF2B5EF4-FFF2-40B4-BE49-F238E27FC236}">
                <a16:creationId xmlns:a16="http://schemas.microsoft.com/office/drawing/2014/main" id="{1C941917-910A-4C27-9CBD-77352393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250" y="5891832"/>
            <a:ext cx="3776652" cy="220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E6A6E0-054F-48DB-B68D-F7E47C62B63C}"/>
              </a:ext>
            </a:extLst>
          </p:cNvPr>
          <p:cNvSpPr/>
          <p:nvPr/>
        </p:nvSpPr>
        <p:spPr>
          <a:xfrm rot="16200000">
            <a:off x="15768615" y="6738360"/>
            <a:ext cx="2187580" cy="50160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8" descr="지도이(가) 표시된 사진&#10;&#10;자동 생성된 설명">
            <a:extLst>
              <a:ext uri="{FF2B5EF4-FFF2-40B4-BE49-F238E27FC236}">
                <a16:creationId xmlns:a16="http://schemas.microsoft.com/office/drawing/2014/main" id="{5AFF4560-5FB8-46DC-8C39-01EB28C07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2491" y="5000133"/>
            <a:ext cx="3540029" cy="174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7D77D34-6B94-4D91-8993-810110113576}"/>
              </a:ext>
            </a:extLst>
          </p:cNvPr>
          <p:cNvSpPr/>
          <p:nvPr/>
        </p:nvSpPr>
        <p:spPr>
          <a:xfrm>
            <a:off x="14908781" y="5043879"/>
            <a:ext cx="2227173" cy="746891"/>
          </a:xfrm>
          <a:prstGeom prst="roundRect">
            <a:avLst/>
          </a:prstGeom>
          <a:solidFill>
            <a:srgbClr val="FDA1BB"/>
          </a:solidFill>
          <a:ln>
            <a:solidFill>
              <a:srgbClr val="F9A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400" b="0" dirty="0">
                <a:solidFill>
                  <a:srgbClr val="44546A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교차 영역 포인트 중 버퍼가 겹치는 부분만 선택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F500CD2-279C-4E47-BC77-CF423F56E60C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40" name="그룹 1002">
              <a:extLst>
                <a:ext uri="{FF2B5EF4-FFF2-40B4-BE49-F238E27FC236}">
                  <a16:creationId xmlns:a16="http://schemas.microsoft.com/office/drawing/2014/main" id="{35B5F3AF-6648-4F74-82CA-EBEC3356E532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3" name="Object 3">
                <a:extLst>
                  <a:ext uri="{FF2B5EF4-FFF2-40B4-BE49-F238E27FC236}">
                    <a16:creationId xmlns:a16="http://schemas.microsoft.com/office/drawing/2014/main" id="{7B3C9C2E-5085-4962-9A95-BAD7BE21C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B9B009-0970-4DDD-B47C-10F6EBF333E0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972EDA-10F9-4FAB-A1A3-6F1D4DF713E8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pic>
        <p:nvPicPr>
          <p:cNvPr id="44" name="Object 37">
            <a:extLst>
              <a:ext uri="{FF2B5EF4-FFF2-40B4-BE49-F238E27FC236}">
                <a16:creationId xmlns:a16="http://schemas.microsoft.com/office/drawing/2014/main" id="{E8BF5146-C463-448C-BDF7-AAD5AAE842F1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47767" y="8170885"/>
            <a:ext cx="5110291" cy="1346633"/>
          </a:xfrm>
          <a:prstGeom prst="rect">
            <a:avLst/>
          </a:prstGeom>
        </p:spPr>
      </p:pic>
      <p:pic>
        <p:nvPicPr>
          <p:cNvPr id="45" name="Object 4">
            <a:extLst>
              <a:ext uri="{FF2B5EF4-FFF2-40B4-BE49-F238E27FC236}">
                <a16:creationId xmlns:a16="http://schemas.microsoft.com/office/drawing/2014/main" id="{DA3A36E5-5880-4FAB-993F-23BD29349F81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1574" y="3278731"/>
            <a:ext cx="5461961" cy="78093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886" y="1673769"/>
            <a:ext cx="16775492" cy="7909905"/>
            <a:chOff x="803886" y="1673769"/>
            <a:chExt cx="16775492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6590" y="-2288136"/>
              <a:ext cx="33552381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6" y="1673769"/>
              <a:ext cx="16775492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365" y="2057508"/>
            <a:ext cx="7880684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868555"/>
            <a:ext cx="11104454" cy="102960"/>
            <a:chOff x="1361810" y="3868555"/>
            <a:chExt cx="11104454" cy="102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868555"/>
              <a:ext cx="11104454" cy="102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71" y="4094095"/>
            <a:ext cx="4815867" cy="724953"/>
            <a:chOff x="1291171" y="4094095"/>
            <a:chExt cx="4815867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171" y="4094095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4924" y="4103618"/>
            <a:ext cx="4815867" cy="724953"/>
            <a:chOff x="6734924" y="4103618"/>
            <a:chExt cx="4815867" cy="724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4924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5011" y="4103618"/>
            <a:ext cx="4815867" cy="724953"/>
            <a:chOff x="12155011" y="4103618"/>
            <a:chExt cx="4815867" cy="724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011" y="4103618"/>
              <a:ext cx="4815867" cy="7249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6962" y="4220010"/>
            <a:ext cx="3694638" cy="5590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62234" y="4229534"/>
            <a:ext cx="4010566" cy="5590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54677" y="4226713"/>
            <a:ext cx="2387243" cy="5583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4029" y="8082953"/>
            <a:ext cx="5016713" cy="1301603"/>
            <a:chOff x="1234029" y="8082953"/>
            <a:chExt cx="5016713" cy="13016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4029" y="8082953"/>
              <a:ext cx="5016713" cy="13016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0696" y="8277049"/>
            <a:ext cx="5166449" cy="9917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34501" y="8103226"/>
            <a:ext cx="5016713" cy="1301603"/>
            <a:chOff x="6634501" y="8103226"/>
            <a:chExt cx="5016713" cy="13016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4501" y="8103226"/>
              <a:ext cx="5016713" cy="130160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92601" y="8336287"/>
            <a:ext cx="4722688" cy="9917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54588" y="8131797"/>
            <a:ext cx="5016713" cy="1301603"/>
            <a:chOff x="12054588" y="8131797"/>
            <a:chExt cx="5016713" cy="13016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4588" y="8131797"/>
              <a:ext cx="5016713" cy="130160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14572" y="8350249"/>
            <a:ext cx="5101625" cy="946643"/>
          </a:xfrm>
          <a:prstGeom prst="rect">
            <a:avLst/>
          </a:prstGeom>
        </p:spPr>
      </p:pic>
      <p:pic>
        <p:nvPicPr>
          <p:cNvPr id="3074" name="Picture 2" descr="테이블이(가) 표시된 사진&#10;&#10;자동 생성된 설명">
            <a:extLst>
              <a:ext uri="{FF2B5EF4-FFF2-40B4-BE49-F238E27FC236}">
                <a16:creationId xmlns:a16="http://schemas.microsoft.com/office/drawing/2014/main" id="{04472270-711F-4AAB-9AC2-D403A9BE7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67" y="5002804"/>
            <a:ext cx="4083505" cy="296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EEF573F0-18B6-4995-9F0E-A3B0CED7F3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5452" y="5077474"/>
            <a:ext cx="3518710" cy="2880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F04349A-783F-429D-BC55-B4FE1B63BE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8530" y="5088375"/>
            <a:ext cx="1312161" cy="28800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44DF7-B76E-4567-BAB0-9BCC7B3AA70E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7B30E22D-EE18-46E9-AFAE-7396737CF96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4" name="Object 3">
                <a:extLst>
                  <a:ext uri="{FF2B5EF4-FFF2-40B4-BE49-F238E27FC236}">
                    <a16:creationId xmlns:a16="http://schemas.microsoft.com/office/drawing/2014/main" id="{502A1F01-00AA-48C7-A772-D9DC5DE03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FCFBC4-6898-4B42-AB7B-8C859AA1A001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8081B7-6BCE-4105-BC79-785247680FEF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grpSp>
        <p:nvGrpSpPr>
          <p:cNvPr id="47" name="그룹 1008">
            <a:extLst>
              <a:ext uri="{FF2B5EF4-FFF2-40B4-BE49-F238E27FC236}">
                <a16:creationId xmlns:a16="http://schemas.microsoft.com/office/drawing/2014/main" id="{3D814DF3-F45D-432E-A64B-7DCEC057856E}"/>
              </a:ext>
            </a:extLst>
          </p:cNvPr>
          <p:cNvGrpSpPr/>
          <p:nvPr/>
        </p:nvGrpSpPr>
        <p:grpSpPr>
          <a:xfrm>
            <a:off x="13588053" y="1598853"/>
            <a:ext cx="3382826" cy="2298424"/>
            <a:chOff x="760349" y="6088594"/>
            <a:chExt cx="3632851" cy="3169801"/>
          </a:xfrm>
        </p:grpSpPr>
        <p:pic>
          <p:nvPicPr>
            <p:cNvPr id="48" name="Object 27">
              <a:extLst>
                <a:ext uri="{FF2B5EF4-FFF2-40B4-BE49-F238E27FC236}">
                  <a16:creationId xmlns:a16="http://schemas.microsoft.com/office/drawing/2014/main" id="{1E2C101F-7B93-4A8A-8E38-A095A06C3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0349" y="6088594"/>
              <a:ext cx="3632851" cy="3169801"/>
            </a:xfrm>
            <a:prstGeom prst="rect">
              <a:avLst/>
            </a:prstGeom>
          </p:spPr>
        </p:pic>
      </p:grpSp>
      <p:pic>
        <p:nvPicPr>
          <p:cNvPr id="49" name="Object 29">
            <a:extLst>
              <a:ext uri="{FF2B5EF4-FFF2-40B4-BE49-F238E27FC236}">
                <a16:creationId xmlns:a16="http://schemas.microsoft.com/office/drawing/2014/main" id="{16D5A854-969F-4746-A41A-51E2A24AADDA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52700" y="2347197"/>
            <a:ext cx="3377057" cy="1577103"/>
          </a:xfrm>
          <a:prstGeom prst="rect">
            <a:avLst/>
          </a:prstGeom>
        </p:spPr>
      </p:pic>
      <p:grpSp>
        <p:nvGrpSpPr>
          <p:cNvPr id="50" name="그룹 1009">
            <a:extLst>
              <a:ext uri="{FF2B5EF4-FFF2-40B4-BE49-F238E27FC236}">
                <a16:creationId xmlns:a16="http://schemas.microsoft.com/office/drawing/2014/main" id="{ECDE2560-4CEB-4962-986D-36EDCB5FD489}"/>
              </a:ext>
            </a:extLst>
          </p:cNvPr>
          <p:cNvGrpSpPr/>
          <p:nvPr/>
        </p:nvGrpSpPr>
        <p:grpSpPr>
          <a:xfrm>
            <a:off x="13736746" y="1774629"/>
            <a:ext cx="3085439" cy="473271"/>
            <a:chOff x="1034055" y="6403025"/>
            <a:chExt cx="3085439" cy="473271"/>
          </a:xfrm>
        </p:grpSpPr>
        <p:grpSp>
          <p:nvGrpSpPr>
            <p:cNvPr id="51" name="그룹 1010">
              <a:extLst>
                <a:ext uri="{FF2B5EF4-FFF2-40B4-BE49-F238E27FC236}">
                  <a16:creationId xmlns:a16="http://schemas.microsoft.com/office/drawing/2014/main" id="{B22C2EE1-692D-488C-A37E-D0855104350D}"/>
                </a:ext>
              </a:extLst>
            </p:cNvPr>
            <p:cNvGrpSpPr/>
            <p:nvPr/>
          </p:nvGrpSpPr>
          <p:grpSpPr>
            <a:xfrm>
              <a:off x="1034055" y="6403025"/>
              <a:ext cx="3085439" cy="473271"/>
              <a:chOff x="1034055" y="6403025"/>
              <a:chExt cx="3085439" cy="473271"/>
            </a:xfrm>
          </p:grpSpPr>
          <p:pic>
            <p:nvPicPr>
              <p:cNvPr id="53" name="Object 32">
                <a:extLst>
                  <a:ext uri="{FF2B5EF4-FFF2-40B4-BE49-F238E27FC236}">
                    <a16:creationId xmlns:a16="http://schemas.microsoft.com/office/drawing/2014/main" id="{3761DB7E-C2B7-4F4A-9FC0-A882164A7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4055" y="6403025"/>
                <a:ext cx="3085439" cy="473271"/>
              </a:xfrm>
              <a:prstGeom prst="rect">
                <a:avLst/>
              </a:prstGeom>
            </p:spPr>
          </p:pic>
        </p:grpSp>
        <p:pic>
          <p:nvPicPr>
            <p:cNvPr id="52" name="Object 34">
              <a:extLst>
                <a:ext uri="{FF2B5EF4-FFF2-40B4-BE49-F238E27FC236}">
                  <a16:creationId xmlns:a16="http://schemas.microsoft.com/office/drawing/2014/main" id="{18972C25-05EB-4948-B0EE-1DA505873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6739" y="6463934"/>
              <a:ext cx="2256125" cy="479988"/>
            </a:xfrm>
            <a:prstGeom prst="rect">
              <a:avLst/>
            </a:prstGeom>
          </p:spPr>
        </p:pic>
      </p:grpSp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033232B2-6325-4B20-83F3-0E89F8A0E94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913959" y="5044025"/>
            <a:ext cx="3454518" cy="288000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EE27657-D7EA-4316-98DD-68AC316CBB2A}"/>
              </a:ext>
            </a:extLst>
          </p:cNvPr>
          <p:cNvSpPr/>
          <p:nvPr/>
        </p:nvSpPr>
        <p:spPr>
          <a:xfrm>
            <a:off x="14641218" y="7750613"/>
            <a:ext cx="2429354" cy="33234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빨간색 버퍼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보호센터 위치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6" name="Object 4">
            <a:extLst>
              <a:ext uri="{FF2B5EF4-FFF2-40B4-BE49-F238E27FC236}">
                <a16:creationId xmlns:a16="http://schemas.microsoft.com/office/drawing/2014/main" id="{CC2CFBF2-0A90-4774-8786-7BC3D63FDB27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1574" y="3278731"/>
            <a:ext cx="5461961" cy="7809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886" y="1673769"/>
            <a:ext cx="16775492" cy="7909905"/>
            <a:chOff x="803886" y="1673769"/>
            <a:chExt cx="16775492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6590" y="-2288136"/>
              <a:ext cx="33552381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6" y="1673769"/>
              <a:ext cx="16775492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365" y="2057508"/>
            <a:ext cx="7880684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144746"/>
            <a:ext cx="11104454" cy="102960"/>
            <a:chOff x="1361810" y="3144746"/>
            <a:chExt cx="11104454" cy="1029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144746"/>
              <a:ext cx="11104454" cy="1029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43344" y="7367440"/>
            <a:ext cx="5786321" cy="1942150"/>
            <a:chOff x="10143344" y="7367440"/>
            <a:chExt cx="5786321" cy="19421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3344" y="7367440"/>
              <a:ext cx="5786321" cy="194215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69620" y="7458336"/>
            <a:ext cx="4194722" cy="5726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41878" y="8073422"/>
            <a:ext cx="4747206" cy="11440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79824" y="7363359"/>
            <a:ext cx="5786321" cy="1942150"/>
            <a:chOff x="2479824" y="7363359"/>
            <a:chExt cx="5786321" cy="19421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79824" y="7363359"/>
              <a:ext cx="5786321" cy="19421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58470" y="7507852"/>
            <a:ext cx="3878664" cy="5726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8358" y="8246116"/>
            <a:ext cx="4811718" cy="798710"/>
          </a:xfrm>
          <a:prstGeom prst="rect">
            <a:avLst/>
          </a:prstGeom>
        </p:spPr>
      </p:pic>
      <p:pic>
        <p:nvPicPr>
          <p:cNvPr id="2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85D73A79-D814-416F-8108-752F96B0C5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27744" y="3396702"/>
            <a:ext cx="4645376" cy="3801600"/>
          </a:xfrm>
          <a:prstGeom prst="rect">
            <a:avLst/>
          </a:prstGeom>
        </p:spPr>
      </p:pic>
      <p:pic>
        <p:nvPicPr>
          <p:cNvPr id="28" name="그림 27" descr="지도이(가) 표시된 사진&#10;&#10;자동 생성된 설명">
            <a:extLst>
              <a:ext uri="{FF2B5EF4-FFF2-40B4-BE49-F238E27FC236}">
                <a16:creationId xmlns:a16="http://schemas.microsoft.com/office/drawing/2014/main" id="{101ED251-CE15-412D-9538-EBE9A51C82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50945" y="3418302"/>
            <a:ext cx="4632072" cy="378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80394" y="6337618"/>
            <a:ext cx="1767929" cy="1661115"/>
            <a:chOff x="14980394" y="6337618"/>
            <a:chExt cx="1767929" cy="16611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0394" y="6337618"/>
              <a:ext cx="1767929" cy="16611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6D7CDE0-1FD8-4B1C-BD3A-D9A8F32DE850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0" name="그룹 1002">
              <a:extLst>
                <a:ext uri="{FF2B5EF4-FFF2-40B4-BE49-F238E27FC236}">
                  <a16:creationId xmlns:a16="http://schemas.microsoft.com/office/drawing/2014/main" id="{42676AE6-815E-4551-919F-CFF1D61BBC34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3" name="Object 3">
                <a:extLst>
                  <a:ext uri="{FF2B5EF4-FFF2-40B4-BE49-F238E27FC236}">
                    <a16:creationId xmlns:a16="http://schemas.microsoft.com/office/drawing/2014/main" id="{BA547398-8046-40F5-A3F5-8FB0216CC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E6764E-6E29-4D01-90D3-950277B5A35C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582B2E-CD9A-4EC9-A7C5-C6139B22E0D6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8" y="1523249"/>
            <a:ext cx="12024292" cy="1472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7492" y="2653191"/>
            <a:ext cx="663551" cy="663551"/>
            <a:chOff x="1117492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7492" y="2653191"/>
              <a:ext cx="663551" cy="663551"/>
              <a:chOff x="1117492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7492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636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08806" y="2653191"/>
            <a:ext cx="663551" cy="663551"/>
            <a:chOff x="6908806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08806" y="2653191"/>
              <a:ext cx="663551" cy="663551"/>
              <a:chOff x="6908806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08806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7945" y="2610387"/>
              <a:ext cx="679966" cy="8626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0303" y="2563757"/>
            <a:ext cx="5300083" cy="13993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32779" y="3590551"/>
            <a:ext cx="4978288" cy="9206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04548" y="2720223"/>
            <a:ext cx="596519" cy="596519"/>
            <a:chOff x="12004548" y="2720223"/>
            <a:chExt cx="596519" cy="5965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004548" y="2720223"/>
              <a:ext cx="596519" cy="596519"/>
              <a:chOff x="12004548" y="2720223"/>
              <a:chExt cx="596519" cy="59651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04548" y="2720223"/>
                <a:ext cx="596519" cy="59651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03776" y="2681746"/>
              <a:ext cx="611276" cy="7755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80398" y="6150870"/>
            <a:ext cx="3347863" cy="93251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7548" y="3590551"/>
            <a:ext cx="4978288" cy="92061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32786" y="6150870"/>
            <a:ext cx="3347863" cy="932515"/>
          </a:xfrm>
          <a:prstGeom prst="rect">
            <a:avLst/>
          </a:prstGeom>
        </p:spPr>
      </p:pic>
      <p:pic>
        <p:nvPicPr>
          <p:cNvPr id="28" name="그림 27" descr="지도이(가) 표시된 사진&#10;&#10;자동 생성된 설명">
            <a:extLst>
              <a:ext uri="{FF2B5EF4-FFF2-40B4-BE49-F238E27FC236}">
                <a16:creationId xmlns:a16="http://schemas.microsoft.com/office/drawing/2014/main" id="{7F538736-E2E8-42A4-A25D-A3AEFBE7B9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200" y="4138767"/>
            <a:ext cx="5399797" cy="443373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3CF2821-5EF2-4B50-9D2A-CAB9320A9E8A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B1BD3FA8-10DB-486E-B89D-9D2A7D6261D5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9" name="Object 3">
                <a:extLst>
                  <a:ext uri="{FF2B5EF4-FFF2-40B4-BE49-F238E27FC236}">
                    <a16:creationId xmlns:a16="http://schemas.microsoft.com/office/drawing/2014/main" id="{0932B385-824C-4ACE-BEFF-B9DAAC740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9D1D89-DE0D-4215-A100-E95C9C2DE09C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A81E94-B848-4FBD-8541-E47D4B4397F5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결론</a:t>
              </a: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3E6F6208-1FE3-42C9-8B00-614E607DF643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0" y="4229100"/>
            <a:ext cx="3960000" cy="19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85B539C-27B9-4FF4-8215-4CFA34669DA2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2490886" y="4229100"/>
            <a:ext cx="3960000" cy="19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8E2A75F-F952-4676-9028-603964254ED0}"/>
              </a:ext>
            </a:extLst>
          </p:cNvPr>
          <p:cNvPicPr/>
          <p:nvPr/>
        </p:nvPicPr>
        <p:blipFill>
          <a:blip r:embed="rId17"/>
          <a:stretch>
            <a:fillRect/>
          </a:stretch>
        </p:blipFill>
        <p:spPr>
          <a:xfrm>
            <a:off x="7049098" y="6847649"/>
            <a:ext cx="2475230" cy="216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5D50699-7E81-44B7-80DF-42F3921DB831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773" y="6864699"/>
            <a:ext cx="2230755" cy="216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037F4BA-F0E8-4AA6-9A47-D00F449E7FB5}"/>
              </a:ext>
            </a:extLst>
          </p:cNvPr>
          <p:cNvPicPr/>
          <p:nvPr/>
        </p:nvPicPr>
        <p:blipFill>
          <a:blip r:embed="rId19"/>
          <a:stretch>
            <a:fillRect/>
          </a:stretch>
        </p:blipFill>
        <p:spPr>
          <a:xfrm>
            <a:off x="12299950" y="6792192"/>
            <a:ext cx="2635250" cy="216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DADCD81-8691-435F-B73A-ED12DE9A40B4}"/>
              </a:ext>
            </a:extLst>
          </p:cNvPr>
          <p:cNvPicPr/>
          <p:nvPr/>
        </p:nvPicPr>
        <p:blipFill>
          <a:blip r:embed="rId20"/>
          <a:stretch>
            <a:fillRect/>
          </a:stretch>
        </p:blipFill>
        <p:spPr>
          <a:xfrm>
            <a:off x="14890750" y="6792192"/>
            <a:ext cx="1949450" cy="21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65D017-E034-4A2D-A671-DF67E2124AC1}"/>
              </a:ext>
            </a:extLst>
          </p:cNvPr>
          <p:cNvSpPr txBox="1"/>
          <p:nvPr/>
        </p:nvSpPr>
        <p:spPr>
          <a:xfrm>
            <a:off x="6997261" y="9327803"/>
            <a:ext cx="468243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동물보호센터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빨간색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버퍼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겹치지 않는 후보지 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선정</a:t>
            </a:r>
            <a:endParaRPr lang="en-US" altLang="ko-KR" sz="13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중구 입지 후보지 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경우 남산과 겹쳐 있으므로 동물 보호센터 입지로 용이하지 않아 중구 </a:t>
            </a:r>
            <a:r>
              <a:rPr lang="ko-KR" altLang="en-US" sz="13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입지 후보지</a:t>
            </a:r>
            <a:r>
              <a:rPr lang="en-US" altLang="ko-KR" sz="13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최종 후보지 선정함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13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FD5B56-3852-4A88-8F4E-C973BCF1A066}"/>
              </a:ext>
            </a:extLst>
          </p:cNvPr>
          <p:cNvSpPr txBox="1"/>
          <p:nvPr/>
        </p:nvSpPr>
        <p:spPr>
          <a:xfrm>
            <a:off x="12299074" y="9327803"/>
            <a:ext cx="497828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동물보호센터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빨간색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버퍼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겹치지 않는 후보지 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선정</a:t>
            </a:r>
            <a:endParaRPr lang="en-US" altLang="ko-KR" sz="13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종로구 입지 후보지 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경우 창덕궁 내부이므로 동물 보호센터 입지로 용이하지 않아 종로구 </a:t>
            </a:r>
            <a:r>
              <a:rPr lang="ko-KR" altLang="en-US" sz="13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입지 후보지</a:t>
            </a:r>
            <a:r>
              <a:rPr lang="en-US" altLang="ko-KR" sz="13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최종 후보지 선정함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13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41BF01-1AB7-4BC6-8AB8-F77B2ECFDD87}"/>
              </a:ext>
            </a:extLst>
          </p:cNvPr>
          <p:cNvSpPr txBox="1"/>
          <p:nvPr/>
        </p:nvSpPr>
        <p:spPr>
          <a:xfrm>
            <a:off x="7890454" y="8823174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중구 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F36B66-79F5-431C-907B-790C2FBB4A1F}"/>
              </a:ext>
            </a:extLst>
          </p:cNvPr>
          <p:cNvSpPr txBox="1"/>
          <p:nvPr/>
        </p:nvSpPr>
        <p:spPr>
          <a:xfrm>
            <a:off x="10118319" y="8813692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중구 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32F1E6-B221-4BB4-BA43-8497CB0FF27F}"/>
              </a:ext>
            </a:extLst>
          </p:cNvPr>
          <p:cNvSpPr txBox="1"/>
          <p:nvPr/>
        </p:nvSpPr>
        <p:spPr>
          <a:xfrm>
            <a:off x="13318294" y="8747700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종로구 </a:t>
            </a:r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E57227-09B6-4333-AA52-207A47D2A0E6}"/>
              </a:ext>
            </a:extLst>
          </p:cNvPr>
          <p:cNvSpPr txBox="1"/>
          <p:nvPr/>
        </p:nvSpPr>
        <p:spPr>
          <a:xfrm>
            <a:off x="15242552" y="8752731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종로구 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9" name="Object 36">
            <a:extLst>
              <a:ext uri="{FF2B5EF4-FFF2-40B4-BE49-F238E27FC236}">
                <a16:creationId xmlns:a16="http://schemas.microsoft.com/office/drawing/2014/main" id="{45C9CA1E-8EAF-48E7-BECF-8C18D863BB08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0921" y="8288763"/>
            <a:ext cx="5679322" cy="2818977"/>
          </a:xfrm>
          <a:prstGeom prst="rect">
            <a:avLst/>
          </a:prstGeom>
        </p:spPr>
      </p:pic>
      <p:pic>
        <p:nvPicPr>
          <p:cNvPr id="50" name="Object 24">
            <a:extLst>
              <a:ext uri="{FF2B5EF4-FFF2-40B4-BE49-F238E27FC236}">
                <a16:creationId xmlns:a16="http://schemas.microsoft.com/office/drawing/2014/main" id="{35F58901-B4EE-4823-993A-2871D98D31A9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35849" y="2537891"/>
            <a:ext cx="4611958" cy="1472982"/>
          </a:xfrm>
          <a:prstGeom prst="rect">
            <a:avLst/>
          </a:prstGeom>
        </p:spPr>
      </p:pic>
      <p:pic>
        <p:nvPicPr>
          <p:cNvPr id="53" name="Object 32">
            <a:extLst>
              <a:ext uri="{FF2B5EF4-FFF2-40B4-BE49-F238E27FC236}">
                <a16:creationId xmlns:a16="http://schemas.microsoft.com/office/drawing/2014/main" id="{D0A47132-B1A0-4ECC-A756-90CE480D96A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59592" y="2535738"/>
            <a:ext cx="5114804" cy="14729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사회]&amp;quot;300마리 내가 죽였지만&amp;quot;...유기견 안락사 진실공방 | YTN">
            <a:extLst>
              <a:ext uri="{FF2B5EF4-FFF2-40B4-BE49-F238E27FC236}">
                <a16:creationId xmlns:a16="http://schemas.microsoft.com/office/drawing/2014/main" id="{5C581CE8-E73A-40CD-85CA-25CA988B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33CBF-8435-4CE5-9136-5EF9DECD71BE}"/>
              </a:ext>
            </a:extLst>
          </p:cNvPr>
          <p:cNvSpPr txBox="1"/>
          <p:nvPr/>
        </p:nvSpPr>
        <p:spPr>
          <a:xfrm>
            <a:off x="457200" y="376517"/>
            <a:ext cx="9565439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인간의 삶을 기쁘게 하는 반려동물</a:t>
            </a:r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하지만</a:t>
            </a:r>
            <a:r>
              <a:rPr lang="en-US" altLang="ko-KR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..</a:t>
            </a:r>
          </a:p>
          <a:p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버려진 이후에도</a:t>
            </a:r>
            <a:endParaRPr lang="en-US" altLang="ko-KR" sz="48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보호소가 좁아 </a:t>
            </a:r>
            <a:r>
              <a:rPr lang="ko-KR" altLang="en-US" sz="4800" b="1" i="1" dirty="0">
                <a:solidFill>
                  <a:srgbClr val="FF00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죽음</a:t>
            </a:r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으로 </a:t>
            </a:r>
            <a:r>
              <a:rPr lang="en-US" altLang="ko-KR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처리</a:t>
            </a:r>
            <a:r>
              <a:rPr lang="en-US" altLang="ko-KR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＇</a:t>
            </a:r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되는</a:t>
            </a:r>
            <a:endParaRPr lang="en-US" altLang="ko-KR" sz="48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81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유기동물</a:t>
            </a:r>
            <a:endParaRPr lang="en-US" altLang="ko-KR" sz="81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20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8" y="1523249"/>
            <a:ext cx="12024292" cy="1472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7492" y="2653191"/>
            <a:ext cx="663551" cy="663551"/>
            <a:chOff x="1117492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7492" y="2653191"/>
              <a:ext cx="663551" cy="663551"/>
              <a:chOff x="1117492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7492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638" y="2610390"/>
              <a:ext cx="686096" cy="862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61187" y="2653191"/>
            <a:ext cx="663551" cy="663551"/>
            <a:chOff x="6461187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61187" y="2653191"/>
              <a:ext cx="663551" cy="663551"/>
              <a:chOff x="6461187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61187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0324" y="2610390"/>
              <a:ext cx="680875" cy="8626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32779" y="3590551"/>
            <a:ext cx="4978288" cy="9206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61691" y="2720223"/>
            <a:ext cx="596519" cy="596519"/>
            <a:chOff x="12061691" y="2720223"/>
            <a:chExt cx="596519" cy="5965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061691" y="2720223"/>
              <a:ext cx="596519" cy="596519"/>
              <a:chOff x="12061691" y="2720223"/>
              <a:chExt cx="596519" cy="5965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061691" y="2720223"/>
                <a:ext cx="596519" cy="59651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60966" y="2681747"/>
              <a:ext cx="611684" cy="77551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80398" y="6057900"/>
            <a:ext cx="3347863" cy="93251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7548" y="3590551"/>
            <a:ext cx="4978288" cy="92061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32786" y="6057900"/>
            <a:ext cx="3347863" cy="9325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9558" y="3584191"/>
            <a:ext cx="4978288" cy="9206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9558" y="6057900"/>
            <a:ext cx="3347863" cy="93251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49F17A8-D756-4047-AB2C-4DBD941DDF9E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9" name="그룹 1002">
              <a:extLst>
                <a:ext uri="{FF2B5EF4-FFF2-40B4-BE49-F238E27FC236}">
                  <a16:creationId xmlns:a16="http://schemas.microsoft.com/office/drawing/2014/main" id="{8C89C915-C5AF-43B4-8A33-EC44B25E4C38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2" name="Object 3">
                <a:extLst>
                  <a:ext uri="{FF2B5EF4-FFF2-40B4-BE49-F238E27FC236}">
                    <a16:creationId xmlns:a16="http://schemas.microsoft.com/office/drawing/2014/main" id="{337463D3-9483-4647-9653-9976279C1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8B5F05-3178-44C1-B5E4-6EFC0CD673BA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6D82CB8-2E33-415D-BE15-ABBE02FA4E6E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결론</a:t>
              </a:r>
            </a:p>
          </p:txBody>
        </p:sp>
      </p:grpSp>
      <p:pic>
        <p:nvPicPr>
          <p:cNvPr id="43" name="그림 42" descr="지도이(가) 표시된 사진&#10;&#10;자동 생성된 설명">
            <a:extLst>
              <a:ext uri="{FF2B5EF4-FFF2-40B4-BE49-F238E27FC236}">
                <a16:creationId xmlns:a16="http://schemas.microsoft.com/office/drawing/2014/main" id="{B3A79F0D-DEF6-4B0A-83E2-5661BC9AE787}"/>
              </a:ext>
            </a:extLst>
          </p:cNvPr>
          <p:cNvPicPr preferRelativeResize="0"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36" y="4239460"/>
            <a:ext cx="3960000" cy="19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5C8C8C0-06BB-4A2D-A54C-E26914DF183C}"/>
              </a:ext>
            </a:extLst>
          </p:cNvPr>
          <p:cNvPicPr preferRelativeResize="0"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28" y="6667500"/>
            <a:ext cx="1800000" cy="180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B8AA377-6760-4EBB-B167-840B1D65293C}"/>
              </a:ext>
            </a:extLst>
          </p:cNvPr>
          <p:cNvPicPr preferRelativeResize="0"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00" y="6667500"/>
            <a:ext cx="1800000" cy="180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35CEE7B-AF41-4D52-952E-9D9A201FC421}"/>
              </a:ext>
            </a:extLst>
          </p:cNvPr>
          <p:cNvPicPr preferRelativeResize="0"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659" y="6667500"/>
            <a:ext cx="1800000" cy="180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C60269F-70E4-4F04-A808-C4A844DFBBBF}"/>
              </a:ext>
            </a:extLst>
          </p:cNvPr>
          <p:cNvPicPr preferRelativeResize="0"/>
          <p:nvPr/>
        </p:nvPicPr>
        <p:blipFill>
          <a:blip r:embed="rId17"/>
          <a:stretch>
            <a:fillRect/>
          </a:stretch>
        </p:blipFill>
        <p:spPr>
          <a:xfrm>
            <a:off x="7060743" y="4239460"/>
            <a:ext cx="3960000" cy="198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E402ECE-EEE5-4830-A8A0-3196DD1051F2}"/>
              </a:ext>
            </a:extLst>
          </p:cNvPr>
          <p:cNvPicPr preferRelativeResize="0"/>
          <p:nvPr/>
        </p:nvPicPr>
        <p:blipFill>
          <a:blip r:embed="rId18"/>
          <a:stretch>
            <a:fillRect/>
          </a:stretch>
        </p:blipFill>
        <p:spPr>
          <a:xfrm>
            <a:off x="6726476" y="6667500"/>
            <a:ext cx="1800000" cy="180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8D1D696-4183-4AEE-B386-A16B7D1711EF}"/>
              </a:ext>
            </a:extLst>
          </p:cNvPr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8491935" y="6667500"/>
            <a:ext cx="1800000" cy="180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D8F40CD-BDA9-4733-9B0C-5D2D0504484F}"/>
              </a:ext>
            </a:extLst>
          </p:cNvPr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10239600" y="6667500"/>
            <a:ext cx="1800000" cy="1800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D7C19AD-F6A2-47AB-A906-5A429208656C}"/>
              </a:ext>
            </a:extLst>
          </p:cNvPr>
          <p:cNvSpPr txBox="1"/>
          <p:nvPr/>
        </p:nvSpPr>
        <p:spPr>
          <a:xfrm>
            <a:off x="1246415" y="8191500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금천구 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1E1D6B-2B10-4476-9438-D4BA54521160}"/>
              </a:ext>
            </a:extLst>
          </p:cNvPr>
          <p:cNvSpPr txBox="1"/>
          <p:nvPr/>
        </p:nvSpPr>
        <p:spPr>
          <a:xfrm>
            <a:off x="3037881" y="8191500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금천구 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70C9AF-145E-4D9A-99FF-48427285964F}"/>
              </a:ext>
            </a:extLst>
          </p:cNvPr>
          <p:cNvSpPr txBox="1"/>
          <p:nvPr/>
        </p:nvSpPr>
        <p:spPr>
          <a:xfrm>
            <a:off x="4800600" y="8191500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금천구 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B32AD9-321E-46EE-81A0-142830617A45}"/>
              </a:ext>
            </a:extLst>
          </p:cNvPr>
          <p:cNvSpPr txBox="1"/>
          <p:nvPr/>
        </p:nvSpPr>
        <p:spPr>
          <a:xfrm>
            <a:off x="6847881" y="8191500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서대문구 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FA46DA-5AE3-4BF1-A78E-C349E40BD67D}"/>
              </a:ext>
            </a:extLst>
          </p:cNvPr>
          <p:cNvSpPr txBox="1"/>
          <p:nvPr/>
        </p:nvSpPr>
        <p:spPr>
          <a:xfrm>
            <a:off x="8676681" y="8191500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서대문구 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CAA753-229C-4B70-A175-ABB386E2209A}"/>
              </a:ext>
            </a:extLst>
          </p:cNvPr>
          <p:cNvSpPr txBox="1"/>
          <p:nvPr/>
        </p:nvSpPr>
        <p:spPr>
          <a:xfrm>
            <a:off x="10429281" y="8191500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서대문구 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EF807B2-3ECE-4339-9057-F5F5DEFBDB26}"/>
              </a:ext>
            </a:extLst>
          </p:cNvPr>
          <p:cNvPicPr/>
          <p:nvPr/>
        </p:nvPicPr>
        <p:blipFill>
          <a:blip r:embed="rId21"/>
          <a:stretch>
            <a:fillRect/>
          </a:stretch>
        </p:blipFill>
        <p:spPr>
          <a:xfrm>
            <a:off x="12488523" y="4241582"/>
            <a:ext cx="3960000" cy="198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FCA35BB-7643-499B-9175-F0159CE54FF0}"/>
              </a:ext>
            </a:extLst>
          </p:cNvPr>
          <p:cNvPicPr/>
          <p:nvPr/>
        </p:nvPicPr>
        <p:blipFill>
          <a:blip r:embed="rId22"/>
          <a:stretch>
            <a:fillRect/>
          </a:stretch>
        </p:blipFill>
        <p:spPr>
          <a:xfrm>
            <a:off x="12488163" y="6667500"/>
            <a:ext cx="2160000" cy="180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DDB6E2A-FD51-495D-A37C-833BD179B717}"/>
              </a:ext>
            </a:extLst>
          </p:cNvPr>
          <p:cNvPicPr/>
          <p:nvPr/>
        </p:nvPicPr>
        <p:blipFill>
          <a:blip r:embed="rId23"/>
          <a:stretch>
            <a:fillRect/>
          </a:stretch>
        </p:blipFill>
        <p:spPr>
          <a:xfrm>
            <a:off x="14606547" y="6667500"/>
            <a:ext cx="2160000" cy="1800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CDD23B2-7E2E-4EF7-B4E4-FF8B515FCC35}"/>
              </a:ext>
            </a:extLst>
          </p:cNvPr>
          <p:cNvSpPr txBox="1"/>
          <p:nvPr/>
        </p:nvSpPr>
        <p:spPr>
          <a:xfrm>
            <a:off x="12993275" y="8191500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강북구 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C72CE0-7C32-4697-84CB-462E0350F110}"/>
              </a:ext>
            </a:extLst>
          </p:cNvPr>
          <p:cNvSpPr txBox="1"/>
          <p:nvPr/>
        </p:nvSpPr>
        <p:spPr>
          <a:xfrm>
            <a:off x="15150442" y="8190501"/>
            <a:ext cx="1610319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강북구 입지 후보지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D63CA3-0994-4406-98EC-0D7761840B63}"/>
              </a:ext>
            </a:extLst>
          </p:cNvPr>
          <p:cNvSpPr txBox="1"/>
          <p:nvPr/>
        </p:nvSpPr>
        <p:spPr>
          <a:xfrm>
            <a:off x="1379194" y="8648700"/>
            <a:ext cx="497828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동물보호센터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빨간색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버퍼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겹치지 않는 후보지 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선정</a:t>
            </a:r>
            <a:endParaRPr lang="en-US" altLang="ko-KR" sz="13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금천구 입지 후보지 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경우 </a:t>
            </a:r>
            <a:r>
              <a:rPr lang="ko-KR" altLang="ko-KR" sz="1300" dirty="0" err="1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독산자연공원</a:t>
            </a:r>
            <a:r>
              <a:rPr lang="ko-KR" altLang="ko-KR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및 학교 등으로 인해 설치가 용이하지 않음</a:t>
            </a:r>
            <a:endParaRPr lang="en-US" altLang="ko-KR" sz="130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금천구 입지 후보자 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ko-KR" altLang="en-US" sz="13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경우 </a:t>
            </a:r>
            <a:r>
              <a:rPr lang="ko-KR" altLang="ko-KR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한강 및 도로변이므로 설치가 </a:t>
            </a:r>
            <a:r>
              <a:rPr lang="ko-KR" altLang="ko-KR" sz="13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용이하지 않음</a:t>
            </a:r>
            <a:endParaRPr lang="en-US" altLang="ko-KR" sz="130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3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따라서 금천구 </a:t>
            </a:r>
            <a:r>
              <a:rPr lang="ko-KR" altLang="en-US" sz="13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입지 후보지 </a:t>
            </a:r>
            <a:r>
              <a:rPr lang="en-US" altLang="ko-KR" sz="13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3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최종 후보지 선정함</a:t>
            </a:r>
            <a:endParaRPr lang="ko-KR" altLang="en-US" sz="13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eriod"/>
            </a:pPr>
            <a:endParaRPr lang="ko-KR" altLang="ko-KR" sz="130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11F999-244F-4495-895E-E270795126DC}"/>
              </a:ext>
            </a:extLst>
          </p:cNvPr>
          <p:cNvSpPr txBox="1"/>
          <p:nvPr/>
        </p:nvSpPr>
        <p:spPr>
          <a:xfrm>
            <a:off x="6551599" y="8648700"/>
            <a:ext cx="497828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동물보호센터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빨간색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버퍼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겹치지 않는 후보지 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선정</a:t>
            </a:r>
            <a:endParaRPr lang="en-US" altLang="ko-KR" sz="13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3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입지 후보지 </a:t>
            </a:r>
            <a:r>
              <a:rPr lang="en-US" altLang="ko-KR" sz="13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3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경우 서대문구의 가장 왼쪽에 위치해 있고 다른 보호소와의 거리상 멀지 않기 때문에 제외</a:t>
            </a:r>
            <a:endParaRPr lang="en-US" altLang="ko-KR" sz="130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30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ko-KR" altLang="en-US" sz="1300" dirty="0">
                <a:solidFill>
                  <a:srgbClr val="FF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입지 후보지 </a:t>
            </a:r>
            <a:r>
              <a:rPr lang="en-US" altLang="ko-KR" sz="1300" dirty="0">
                <a:solidFill>
                  <a:srgbClr val="FF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solidFill>
                  <a:srgbClr val="FF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en-US" altLang="ko-KR" sz="1300" dirty="0">
                <a:solidFill>
                  <a:srgbClr val="FF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30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 살펴보면 서로 멀지 않은 거리에 있고</a:t>
            </a:r>
            <a:r>
              <a:rPr lang="en-US" altLang="ko-KR" sz="130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보호소</a:t>
            </a:r>
            <a:r>
              <a:rPr lang="en-US" altLang="ko-KR" sz="130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강과 같은 제한 요소가 없기 때문에 두 후보 사이의 </a:t>
            </a:r>
            <a:r>
              <a:rPr lang="ko-KR" altLang="en-US" sz="13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정중앙에 입지를 하는 것이 적절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 보임</a:t>
            </a:r>
            <a:endParaRPr lang="ko-KR" altLang="ko-KR" sz="130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993D1C-EBBD-438D-ABA9-EA0323691DC0}"/>
              </a:ext>
            </a:extLst>
          </p:cNvPr>
          <p:cNvSpPr txBox="1"/>
          <p:nvPr/>
        </p:nvSpPr>
        <p:spPr>
          <a:xfrm>
            <a:off x="12366808" y="8556129"/>
            <a:ext cx="49782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동물보호센터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빨간색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버퍼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겹치지 않는 후보지 </a:t>
            </a:r>
            <a:r>
              <a:rPr lang="en-US" altLang="ko-KR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선정</a:t>
            </a:r>
            <a:endParaRPr lang="en-US" altLang="ko-KR" sz="13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강북구 입지 후보지 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경우 강북구청을 비롯하여 아파트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학교와 같은 입지 선정 고려요인이 주변에 존재하며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특별한 다른 </a:t>
            </a:r>
            <a:r>
              <a:rPr lang="ko-KR" altLang="en-US" sz="13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제한 요소가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없어 보임</a:t>
            </a:r>
            <a:endParaRPr lang="en-US" altLang="ko-KR" sz="1300" dirty="0">
              <a:solidFill>
                <a:srgbClr val="000000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강북구 입지 후보지 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경우도 아파트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학교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공원 등의 입지 선정 고려 요인이 주변에 존재하며</a:t>
            </a:r>
            <a:r>
              <a:rPr lang="en-US" altLang="ko-KR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특별한 제한 요소가 없어 보임</a:t>
            </a:r>
            <a:endParaRPr lang="en-US" altLang="ko-KR" sz="1300" dirty="0">
              <a:solidFill>
                <a:srgbClr val="000000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3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따라서 </a:t>
            </a:r>
            <a:r>
              <a:rPr lang="ko-KR" altLang="ko-KR" sz="1300" dirty="0">
                <a:solidFill>
                  <a:srgbClr val="FF000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현장조사 및 주민의견 수렴을 통해 두 후보지 중 최종 입지 후보지 선정</a:t>
            </a:r>
            <a:r>
              <a:rPr lang="ko-KR" altLang="en-US" sz="13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</a:t>
            </a:r>
            <a:endParaRPr lang="ko-KR" altLang="ko-KR" sz="130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3" name="Object 36">
            <a:extLst>
              <a:ext uri="{FF2B5EF4-FFF2-40B4-BE49-F238E27FC236}">
                <a16:creationId xmlns:a16="http://schemas.microsoft.com/office/drawing/2014/main" id="{5C0A4E3E-CE04-4E01-AAF4-7288500FF78E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35015" y="2543708"/>
            <a:ext cx="5114812" cy="1472985"/>
          </a:xfrm>
          <a:prstGeom prst="rect">
            <a:avLst/>
          </a:prstGeom>
        </p:spPr>
      </p:pic>
      <p:pic>
        <p:nvPicPr>
          <p:cNvPr id="67" name="Object 23">
            <a:extLst>
              <a:ext uri="{FF2B5EF4-FFF2-40B4-BE49-F238E27FC236}">
                <a16:creationId xmlns:a16="http://schemas.microsoft.com/office/drawing/2014/main" id="{9126F700-7F31-4B01-9193-7325FB6C0120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21563" y="2537894"/>
            <a:ext cx="5617658" cy="1472985"/>
          </a:xfrm>
          <a:prstGeom prst="rect">
            <a:avLst/>
          </a:prstGeom>
        </p:spPr>
      </p:pic>
      <p:pic>
        <p:nvPicPr>
          <p:cNvPr id="68" name="Object 31">
            <a:extLst>
              <a:ext uri="{FF2B5EF4-FFF2-40B4-BE49-F238E27FC236}">
                <a16:creationId xmlns:a16="http://schemas.microsoft.com/office/drawing/2014/main" id="{553BDF2E-95DC-4AF5-B744-BDE7E7B10242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488163" y="2535741"/>
            <a:ext cx="5114812" cy="14729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FB873E3-59E2-4405-82E6-2A7177DBDE76}"/>
              </a:ext>
            </a:extLst>
          </p:cNvPr>
          <p:cNvSpPr/>
          <p:nvPr/>
        </p:nvSpPr>
        <p:spPr>
          <a:xfrm>
            <a:off x="7654385" y="4782730"/>
            <a:ext cx="856201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EE3314-9324-404B-B052-B5E1D8802EDE}"/>
              </a:ext>
            </a:extLst>
          </p:cNvPr>
          <p:cNvSpPr/>
          <p:nvPr/>
        </p:nvSpPr>
        <p:spPr>
          <a:xfrm>
            <a:off x="5551728" y="3709093"/>
            <a:ext cx="2958858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4CB1880-8132-41C9-B634-5BD3132A652C}"/>
              </a:ext>
            </a:extLst>
          </p:cNvPr>
          <p:cNvGrpSpPr/>
          <p:nvPr/>
        </p:nvGrpSpPr>
        <p:grpSpPr>
          <a:xfrm>
            <a:off x="683422" y="7353300"/>
            <a:ext cx="16812392" cy="2726844"/>
            <a:chOff x="736661" y="2820457"/>
            <a:chExt cx="16812392" cy="3690253"/>
          </a:xfrm>
        </p:grpSpPr>
        <p:pic>
          <p:nvPicPr>
            <p:cNvPr id="72" name="Object 2">
              <a:extLst>
                <a:ext uri="{FF2B5EF4-FFF2-40B4-BE49-F238E27FC236}">
                  <a16:creationId xmlns:a16="http://schemas.microsoft.com/office/drawing/2014/main" id="{3FD30442-1770-4A14-A3C6-4B25C59DC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2820457"/>
              <a:ext cx="16812392" cy="3690253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39A890-F574-4B3F-AECD-401567443664}"/>
              </a:ext>
            </a:extLst>
          </p:cNvPr>
          <p:cNvSpPr/>
          <p:nvPr/>
        </p:nvSpPr>
        <p:spPr>
          <a:xfrm>
            <a:off x="13508550" y="1914522"/>
            <a:ext cx="3987266" cy="52950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6B9E110-E7AB-4E8E-9F3B-5104015CD231}"/>
              </a:ext>
            </a:extLst>
          </p:cNvPr>
          <p:cNvSpPr/>
          <p:nvPr/>
        </p:nvSpPr>
        <p:spPr>
          <a:xfrm>
            <a:off x="9698918" y="4093689"/>
            <a:ext cx="2242381" cy="314438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BE5B2E-F8BE-4C75-BA2E-D1B729EB2A38}"/>
              </a:ext>
            </a:extLst>
          </p:cNvPr>
          <p:cNvSpPr/>
          <p:nvPr/>
        </p:nvSpPr>
        <p:spPr>
          <a:xfrm>
            <a:off x="9698918" y="3674667"/>
            <a:ext cx="2798934" cy="314439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3A0A6F-5CD5-4270-901F-C879F6506586}"/>
              </a:ext>
            </a:extLst>
          </p:cNvPr>
          <p:cNvSpPr/>
          <p:nvPr/>
        </p:nvSpPr>
        <p:spPr>
          <a:xfrm>
            <a:off x="9689953" y="6215113"/>
            <a:ext cx="1664899" cy="397970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196547-3F0B-477F-93ED-F2ADDFBEDAC1}"/>
              </a:ext>
            </a:extLst>
          </p:cNvPr>
          <p:cNvSpPr/>
          <p:nvPr/>
        </p:nvSpPr>
        <p:spPr>
          <a:xfrm>
            <a:off x="5507632" y="5201985"/>
            <a:ext cx="1197968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C61E37A-1027-4ADD-A9D8-D3852BDD2E54}"/>
              </a:ext>
            </a:extLst>
          </p:cNvPr>
          <p:cNvSpPr/>
          <p:nvPr/>
        </p:nvSpPr>
        <p:spPr>
          <a:xfrm>
            <a:off x="1207023" y="3977067"/>
            <a:ext cx="2808436" cy="379334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1250EA-A0C3-44F4-A938-5C337FDC3992}"/>
              </a:ext>
            </a:extLst>
          </p:cNvPr>
          <p:cNvSpPr/>
          <p:nvPr/>
        </p:nvSpPr>
        <p:spPr>
          <a:xfrm>
            <a:off x="14049101" y="4498257"/>
            <a:ext cx="3328220" cy="483241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97D542-FF6A-4162-B9A7-721562FD7F0B}"/>
              </a:ext>
            </a:extLst>
          </p:cNvPr>
          <p:cNvSpPr/>
          <p:nvPr/>
        </p:nvSpPr>
        <p:spPr>
          <a:xfrm>
            <a:off x="4960050" y="1914524"/>
            <a:ext cx="3987266" cy="52950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5A7155-2129-46DD-BD73-566087CF3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34" y="1031130"/>
            <a:ext cx="1458000" cy="14608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D5CB8B-4879-4567-AA5D-33A3267F2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630" y="1028700"/>
            <a:ext cx="1458000" cy="14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22E4E2B-EC7F-4115-9F8C-6BF2CAAFA3A6}"/>
              </a:ext>
            </a:extLst>
          </p:cNvPr>
          <p:cNvGrpSpPr/>
          <p:nvPr/>
        </p:nvGrpSpPr>
        <p:grpSpPr>
          <a:xfrm>
            <a:off x="9292365" y="1037477"/>
            <a:ext cx="3987266" cy="6147312"/>
            <a:chOff x="9741740" y="-2147022"/>
            <a:chExt cx="3987266" cy="61473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A7F97E-E03D-49C5-BDDA-683FF24240B1}"/>
                </a:ext>
              </a:extLst>
            </p:cNvPr>
            <p:cNvSpPr/>
            <p:nvPr/>
          </p:nvSpPr>
          <p:spPr>
            <a:xfrm>
              <a:off x="9741740" y="-1294748"/>
              <a:ext cx="3987266" cy="52950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28625" indent="-428625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 보호소의 </a:t>
              </a: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과포화</a:t>
              </a:r>
              <a:r>
                <a:rPr lang="en-US" altLang="ko-KR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과밀화 문제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해결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위생 문제 완화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및 동물복지 실현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유기동물 입양자들의 접근성 및 인식 제고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유기동물 입양 장려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를 통한 안락사 감소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2092272-AF9A-4A03-BCCC-F726CBFA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373" y="-2147022"/>
              <a:ext cx="1458000" cy="14580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50D6A10-1BF5-422F-B824-5ADDF5D6CD99}"/>
                </a:ext>
              </a:extLst>
            </p:cNvPr>
            <p:cNvSpPr/>
            <p:nvPr/>
          </p:nvSpPr>
          <p:spPr>
            <a:xfrm>
              <a:off x="10632714" y="-445013"/>
              <a:ext cx="2205317" cy="482400"/>
            </a:xfrm>
            <a:prstGeom prst="rect">
              <a:avLst/>
            </a:prstGeom>
            <a:solidFill>
              <a:srgbClr val="02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 복지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B7F0E1-8477-4DB3-BAD2-A4F5DC74AA82}"/>
              </a:ext>
            </a:extLst>
          </p:cNvPr>
          <p:cNvSpPr/>
          <p:nvPr/>
        </p:nvSpPr>
        <p:spPr>
          <a:xfrm>
            <a:off x="5853439" y="2745147"/>
            <a:ext cx="2205317" cy="482400"/>
          </a:xfrm>
          <a:prstGeom prst="rect">
            <a:avLst/>
          </a:prstGeom>
          <a:solidFill>
            <a:srgbClr val="E8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비용 절감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428F55-BFB9-4443-B72A-37F4A9165158}"/>
              </a:ext>
            </a:extLst>
          </p:cNvPr>
          <p:cNvSpPr txBox="1"/>
          <p:nvPr/>
        </p:nvSpPr>
        <p:spPr>
          <a:xfrm>
            <a:off x="4970010" y="3620948"/>
            <a:ext cx="3799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유기동물 처리 비용 절감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포획되지 않은 유기동물로 개체 수가 증가되는 생태계 문제 해결을 위한 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사회적 비용 절감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59BD78C-6E2D-44FB-BD77-86562E22DBC4}"/>
              </a:ext>
            </a:extLst>
          </p:cNvPr>
          <p:cNvSpPr/>
          <p:nvPr/>
        </p:nvSpPr>
        <p:spPr>
          <a:xfrm>
            <a:off x="1207023" y="4393535"/>
            <a:ext cx="2808436" cy="379334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A277F73-C0A2-4E4D-B7D7-B94546E637A2}"/>
              </a:ext>
            </a:extLst>
          </p:cNvPr>
          <p:cNvGrpSpPr/>
          <p:nvPr/>
        </p:nvGrpSpPr>
        <p:grpSpPr>
          <a:xfrm>
            <a:off x="685800" y="1234250"/>
            <a:ext cx="3987266" cy="5975310"/>
            <a:chOff x="6281422" y="1163324"/>
            <a:chExt cx="2658177" cy="398354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077A8DE-8F24-4235-B771-D8B5B1A345CD}"/>
                </a:ext>
              </a:extLst>
            </p:cNvPr>
            <p:cNvSpPr/>
            <p:nvPr/>
          </p:nvSpPr>
          <p:spPr>
            <a:xfrm>
              <a:off x="6281422" y="1616839"/>
              <a:ext cx="2658177" cy="35300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74A7D1F-90EB-4C32-89D0-567BFBEAE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543" y="1163324"/>
              <a:ext cx="874002" cy="874002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38C8622-958E-4FAB-8ADA-83E08CED4204}"/>
                </a:ext>
              </a:extLst>
            </p:cNvPr>
            <p:cNvSpPr/>
            <p:nvPr/>
          </p:nvSpPr>
          <p:spPr>
            <a:xfrm>
              <a:off x="6829944" y="2170589"/>
              <a:ext cx="1470211" cy="321600"/>
            </a:xfrm>
            <a:prstGeom prst="rect">
              <a:avLst/>
            </a:prstGeom>
            <a:solidFill>
              <a:srgbClr val="02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정책 마련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EF62EA-D60A-43FB-AC9F-243CC6B23F9B}"/>
                </a:ext>
              </a:extLst>
            </p:cNvPr>
            <p:cNvSpPr txBox="1"/>
            <p:nvPr/>
          </p:nvSpPr>
          <p:spPr>
            <a:xfrm>
              <a:off x="6382495" y="2752962"/>
              <a:ext cx="2456032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최적 입지로 선정된 </a:t>
              </a: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5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개의 후보지에 </a:t>
              </a:r>
              <a:r>
                <a:rPr lang="ko-KR" altLang="en-US" sz="24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공공 유기동물보호소 설치  </a:t>
              </a:r>
              <a:endPara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‘</a:t>
              </a:r>
              <a:r>
                <a:rPr lang="ko-KR" altLang="en-US" sz="24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사람과 동물이 공생 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하는 국토 환경조성</a:t>
              </a: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’ 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관련 정책활용</a:t>
              </a:r>
              <a:endPara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5A47DF3-CC29-426D-A3BF-AD234C3A763A}"/>
              </a:ext>
            </a:extLst>
          </p:cNvPr>
          <p:cNvSpPr txBox="1"/>
          <p:nvPr/>
        </p:nvSpPr>
        <p:spPr>
          <a:xfrm>
            <a:off x="13536121" y="3426853"/>
            <a:ext cx="39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활용하여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다른 지역에 적용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사용된 변수를 활용하여 </a:t>
            </a:r>
            <a:r>
              <a:rPr lang="ko-KR" altLang="en-US" sz="24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입양자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선정 기준 마련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가능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파양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비율 감소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사용된 변수 활용하여 길고양이 중성화 사업 등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현재 진행 중인 정책에 적용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F16D46E-9DF0-4297-B576-DBECFC0B5145}"/>
              </a:ext>
            </a:extLst>
          </p:cNvPr>
          <p:cNvSpPr/>
          <p:nvPr/>
        </p:nvSpPr>
        <p:spPr>
          <a:xfrm>
            <a:off x="14433510" y="2745147"/>
            <a:ext cx="2205317" cy="482400"/>
          </a:xfrm>
          <a:prstGeom prst="rect">
            <a:avLst/>
          </a:prstGeom>
          <a:solidFill>
            <a:srgbClr val="E8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확대 적용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B529E8-26DF-4CB4-95D7-9726ED6E32BA}"/>
              </a:ext>
            </a:extLst>
          </p:cNvPr>
          <p:cNvGrpSpPr/>
          <p:nvPr/>
        </p:nvGrpSpPr>
        <p:grpSpPr>
          <a:xfrm>
            <a:off x="869418" y="420326"/>
            <a:ext cx="16898270" cy="595099"/>
            <a:chOff x="869418" y="420326"/>
            <a:chExt cx="16898270" cy="595099"/>
          </a:xfrm>
        </p:grpSpPr>
        <p:grpSp>
          <p:nvGrpSpPr>
            <p:cNvPr id="42" name="그룹 1002">
              <a:extLst>
                <a:ext uri="{FF2B5EF4-FFF2-40B4-BE49-F238E27FC236}">
                  <a16:creationId xmlns:a16="http://schemas.microsoft.com/office/drawing/2014/main" id="{949A07C7-C2E5-4BF4-9269-1B15238AA4A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1" name="Object 3">
                <a:extLst>
                  <a:ext uri="{FF2B5EF4-FFF2-40B4-BE49-F238E27FC236}">
                    <a16:creationId xmlns:a16="http://schemas.microsoft.com/office/drawing/2014/main" id="{BE6F3EF2-5106-4F88-BC3F-EAD80B85D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660CAF-FF11-4824-BAE6-FCB8BCBB113B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E2BC38-A9E4-4ED6-88B0-5F65A65A1FD0}"/>
                </a:ext>
              </a:extLst>
            </p:cNvPr>
            <p:cNvSpPr txBox="1"/>
            <p:nvPr/>
          </p:nvSpPr>
          <p:spPr>
            <a:xfrm>
              <a:off x="14598506" y="420326"/>
              <a:ext cx="31691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기대효과</a:t>
              </a:r>
            </a:p>
          </p:txBody>
        </p:sp>
      </p:grpSp>
      <p:pic>
        <p:nvPicPr>
          <p:cNvPr id="74" name="Object 4">
            <a:extLst>
              <a:ext uri="{FF2B5EF4-FFF2-40B4-BE49-F238E27FC236}">
                <a16:creationId xmlns:a16="http://schemas.microsoft.com/office/drawing/2014/main" id="{88640199-49F6-47A6-97F3-E6BC3C82004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8583" y="7429500"/>
            <a:ext cx="5612050" cy="1104734"/>
          </a:xfrm>
          <a:prstGeom prst="rect">
            <a:avLst/>
          </a:prstGeom>
        </p:spPr>
      </p:pic>
      <p:pic>
        <p:nvPicPr>
          <p:cNvPr id="75" name="Object 5">
            <a:extLst>
              <a:ext uri="{FF2B5EF4-FFF2-40B4-BE49-F238E27FC236}">
                <a16:creationId xmlns:a16="http://schemas.microsoft.com/office/drawing/2014/main" id="{EC401261-E377-4E9C-BDDD-4CF1D8A1FAD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7361" y="8724900"/>
            <a:ext cx="5360627" cy="1104734"/>
          </a:xfrm>
          <a:prstGeom prst="rect">
            <a:avLst/>
          </a:prstGeom>
        </p:spPr>
      </p:pic>
      <p:grpSp>
        <p:nvGrpSpPr>
          <p:cNvPr id="77" name="그룹 1006">
            <a:extLst>
              <a:ext uri="{FF2B5EF4-FFF2-40B4-BE49-F238E27FC236}">
                <a16:creationId xmlns:a16="http://schemas.microsoft.com/office/drawing/2014/main" id="{40570C71-86D5-4328-AD86-500BC88B3325}"/>
              </a:ext>
            </a:extLst>
          </p:cNvPr>
          <p:cNvGrpSpPr/>
          <p:nvPr/>
        </p:nvGrpSpPr>
        <p:grpSpPr>
          <a:xfrm>
            <a:off x="165417" y="7219418"/>
            <a:ext cx="1253537" cy="1070550"/>
            <a:chOff x="14980394" y="6337618"/>
            <a:chExt cx="1767929" cy="1661115"/>
          </a:xfrm>
        </p:grpSpPr>
        <p:pic>
          <p:nvPicPr>
            <p:cNvPr id="78" name="Object 24">
              <a:extLst>
                <a:ext uri="{FF2B5EF4-FFF2-40B4-BE49-F238E27FC236}">
                  <a16:creationId xmlns:a16="http://schemas.microsoft.com/office/drawing/2014/main" id="{8C86D80B-28EA-4C9D-98C1-EF357506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980394" y="6337618"/>
              <a:ext cx="1767929" cy="1661115"/>
            </a:xfrm>
            <a:prstGeom prst="rect">
              <a:avLst/>
            </a:prstGeom>
          </p:spPr>
        </p:pic>
      </p:grpSp>
      <p:pic>
        <p:nvPicPr>
          <p:cNvPr id="50" name="Object 6">
            <a:extLst>
              <a:ext uri="{FF2B5EF4-FFF2-40B4-BE49-F238E27FC236}">
                <a16:creationId xmlns:a16="http://schemas.microsoft.com/office/drawing/2014/main" id="{191EB138-8B5F-4ADB-82F6-A56461B3EAF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1992" y="8064006"/>
            <a:ext cx="12307603" cy="939659"/>
          </a:xfrm>
          <a:prstGeom prst="rect">
            <a:avLst/>
          </a:prstGeom>
        </p:spPr>
      </p:pic>
      <p:pic>
        <p:nvPicPr>
          <p:cNvPr id="51" name="Object 7">
            <a:extLst>
              <a:ext uri="{FF2B5EF4-FFF2-40B4-BE49-F238E27FC236}">
                <a16:creationId xmlns:a16="http://schemas.microsoft.com/office/drawing/2014/main" id="{13957C7A-EA05-445E-91C1-4DAF8FD27E6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1992" y="9336358"/>
            <a:ext cx="13334829" cy="6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30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1864720-048C-4A99-82B2-2C008E32878F}"/>
              </a:ext>
            </a:extLst>
          </p:cNvPr>
          <p:cNvGrpSpPr/>
          <p:nvPr/>
        </p:nvGrpSpPr>
        <p:grpSpPr>
          <a:xfrm>
            <a:off x="869418" y="420326"/>
            <a:ext cx="16898270" cy="595099"/>
            <a:chOff x="869418" y="420326"/>
            <a:chExt cx="16898270" cy="595099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6F22EE7E-103C-4AF6-A2C3-B49F9B16684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" name="Object 3">
                <a:extLst>
                  <a:ext uri="{FF2B5EF4-FFF2-40B4-BE49-F238E27FC236}">
                    <a16:creationId xmlns:a16="http://schemas.microsoft.com/office/drawing/2014/main" id="{A63352B0-4540-4170-8D2D-6388D339B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70B36C-85C8-40A6-8EEF-9C65846A2013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505669-E996-404A-82C2-8F1A592BD248}"/>
                </a:ext>
              </a:extLst>
            </p:cNvPr>
            <p:cNvSpPr txBox="1"/>
            <p:nvPr/>
          </p:nvSpPr>
          <p:spPr>
            <a:xfrm>
              <a:off x="15849600" y="420326"/>
              <a:ext cx="19180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참고문헌</a:t>
              </a:r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08682E39-39F0-4ECB-A92C-BCA03070E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774" y="1511737"/>
            <a:ext cx="7772400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참고자료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EsterKriegelMartin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SanderJiirg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XuHans-PeterXiaowei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(1996). A Density-Based Algorithm for Discovering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Thomas L.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SaatyG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VargasLuis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(1982). “The Logic of Priorities.”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곽내정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권동진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김영길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(2006). Mean Shift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와 영역병합을 이용한 칼라 영상 분할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한국콘텐츠학회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김형석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(2015.11).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예비타당성조사에서의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AHP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분석 및 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KDI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공공 투자 관리센터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농림축산검역본부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날짜 정보 없음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반려동물 보호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복지 실태조사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 농림축산검역본부 동물보호과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농림축산검역본부 동물보호과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반려동물 보호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복지 실태조사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정부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(2020).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～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2024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  동물복지 종합계획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서울특별시 시민건강국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(2019).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동물 공존도시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서울특별시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시민건강국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우숙영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이재원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전명식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(2014).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상대적 계층적 군집 방법을 이용한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마이크로어레이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 자료의 군집분석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“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한국데이터정보과학회지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25(5)”, 999-1009.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이종섭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(2015). GMM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지원을 위해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k-means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알고리즘을 이용한 어휘 인식 성능 개선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이혜원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월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사설 동물 보호소 실태조사 및 관리 방안 마련 연구 최종보고서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장원중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이정인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데이터 분석의 모든 것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아이리포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조윤주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(2007). AHP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를 이용한 의복평가기준의 우선순위 분석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한국의류산업학회지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지인배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김현중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김원태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서강철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(2017).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반려동물 연관산업 발전방안 연구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한국농촌경제연구원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황원경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손광표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“2021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 반려동물보고서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KB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금융지주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경영연구소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B68A25-51DD-4CF2-A216-B92F51EF9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76861"/>
              </p:ext>
            </p:extLst>
          </p:nvPr>
        </p:nvGraphicFramePr>
        <p:xfrm>
          <a:off x="869419" y="1626512"/>
          <a:ext cx="8579381" cy="739359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00502">
                  <a:extLst>
                    <a:ext uri="{9D8B030D-6E8A-4147-A177-3AD203B41FA5}">
                      <a16:colId xmlns:a16="http://schemas.microsoft.com/office/drawing/2014/main" val="3966006685"/>
                    </a:ext>
                  </a:extLst>
                </a:gridCol>
                <a:gridCol w="1542166">
                  <a:extLst>
                    <a:ext uri="{9D8B030D-6E8A-4147-A177-3AD203B41FA5}">
                      <a16:colId xmlns:a16="http://schemas.microsoft.com/office/drawing/2014/main" val="1662585328"/>
                    </a:ext>
                  </a:extLst>
                </a:gridCol>
                <a:gridCol w="745356">
                  <a:extLst>
                    <a:ext uri="{9D8B030D-6E8A-4147-A177-3AD203B41FA5}">
                      <a16:colId xmlns:a16="http://schemas.microsoft.com/office/drawing/2014/main" val="2648184489"/>
                    </a:ext>
                  </a:extLst>
                </a:gridCol>
                <a:gridCol w="4691357">
                  <a:extLst>
                    <a:ext uri="{9D8B030D-6E8A-4147-A177-3AD203B41FA5}">
                      <a16:colId xmlns:a16="http://schemas.microsoft.com/office/drawing/2014/main" val="2303016559"/>
                    </a:ext>
                  </a:extLst>
                </a:gridCol>
              </a:tblGrid>
              <a:tr h="459390"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분석 데이터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기간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제공기관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48418953"/>
                  </a:ext>
                </a:extLst>
              </a:tr>
              <a:tr h="374412">
                <a:tc rowSpan="5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참여성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가구원수별 가구수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717403808"/>
                  </a:ext>
                </a:extLst>
              </a:tr>
              <a:tr h="748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국민기초생활보장 일반수급자 성별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, 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연령별 현황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380156841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직업유형별 취업인구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17.07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5207656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자치구별 월소득 통계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16.09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신한은행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(https://www.shinhan.com/index.jsp)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389751929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 kern="18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주택종류별 주택 통계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86212677"/>
                  </a:ext>
                </a:extLst>
              </a:tr>
              <a:tr h="374412">
                <a:tc rowSpan="3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</a:t>
                      </a:r>
                    </a:p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16.01~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20.12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자유 연대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(https://www.animals.or.kr/)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841835554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유기동물 보호 현황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21.03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>
                        <a:tabLst>
                          <a:tab pos="1010285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4105380827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반려동물 유무 및 취득경로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21.03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713524728"/>
                  </a:ext>
                </a:extLst>
              </a:tr>
              <a:tr h="374412">
                <a:tc rowSpan="7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접근성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시군구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공간정보시스템 – </a:t>
                      </a:r>
                      <a:r>
                        <a:rPr lang="ko-KR" sz="1300" dirty="0" err="1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지오서비스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(http://www.gisdeveloper.co.kr/)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948456632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읍면동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공간정보시스템 – 지오서비스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(http://www.gisdeveloper.co.kr/)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2017226673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공동주택 가격 및 공간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국토교통부 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– 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공간정보포털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(http://www.nsdi.go.kr/lxportal/?menuno=2679)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16648839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학교 기본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21.06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나이스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(https://open.neis.go.kr/portal/mainPage.do)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278764377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주민자치센터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16.02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57764395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소방서 관할 위치정보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17.07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2396625148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동물보호센터 위치 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-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보호 관리 시스템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(https://www.animal.go.kr/front/index.do)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00902333"/>
                  </a:ext>
                </a:extLst>
              </a:tr>
              <a:tr h="561618"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설문</a:t>
                      </a:r>
                    </a:p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조사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일반인 대상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입지 선정 요인 중요도 설문조사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indent="152400"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온라인 설문조사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86098432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AA9900-E43A-4090-B0C3-A8F2B99DD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374034"/>
              </p:ext>
            </p:extLst>
          </p:nvPr>
        </p:nvGraphicFramePr>
        <p:xfrm>
          <a:off x="9897487" y="5442512"/>
          <a:ext cx="7602974" cy="357759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893067">
                  <a:extLst>
                    <a:ext uri="{9D8B030D-6E8A-4147-A177-3AD203B41FA5}">
                      <a16:colId xmlns:a16="http://schemas.microsoft.com/office/drawing/2014/main" val="3380211039"/>
                    </a:ext>
                  </a:extLst>
                </a:gridCol>
                <a:gridCol w="2893067">
                  <a:extLst>
                    <a:ext uri="{9D8B030D-6E8A-4147-A177-3AD203B41FA5}">
                      <a16:colId xmlns:a16="http://schemas.microsoft.com/office/drawing/2014/main" val="209560896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191767849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4076921159"/>
                    </a:ext>
                  </a:extLst>
                </a:gridCol>
              </a:tblGrid>
              <a:tr h="39846"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분석 데이터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데이터 형식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생성주기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6474931"/>
                  </a:ext>
                </a:extLst>
              </a:tr>
              <a:tr h="74930">
                <a:tc rowSpan="11"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공공 데이터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가구원수별 가구수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2911619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국민기초생활보장 일반수급자 성별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, 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연령별 현황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8428033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직업 유형별 취업 인구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4983388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자치구별 월소득 통계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15569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주택 종류별 주택 통계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3244794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유기동물 보호 현황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3237170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반려동물 유무 및 취득 경로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8076307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공동주택 가격 및 공간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반기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5533277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학교 기본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실시간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0829196"/>
                  </a:ext>
                </a:extLst>
              </a:tr>
              <a:tr h="838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소방서 관할 위치정보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수시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3913502"/>
                  </a:ext>
                </a:extLst>
              </a:tr>
              <a:tr h="112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주민자치센터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5722945"/>
                  </a:ext>
                </a:extLst>
              </a:tr>
              <a:tr h="227330">
                <a:tc rowSpan="4"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민간 데이터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PDF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349242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일반인 대상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 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입지 선정 요인 중요도 설문조사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0043653"/>
                  </a:ext>
                </a:extLst>
              </a:tr>
              <a:tr h="2863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동물보호센터 위치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01585"/>
                  </a:ext>
                </a:extLst>
              </a:tr>
              <a:tr h="320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200" dirty="0" err="1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시군구</a:t>
                      </a:r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SHP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실시간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0665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7DC63D-6418-4EFF-B8D0-46A9A29F1DAE}"/>
              </a:ext>
            </a:extLst>
          </p:cNvPr>
          <p:cNvSpPr txBox="1"/>
          <p:nvPr/>
        </p:nvSpPr>
        <p:spPr>
          <a:xfrm>
            <a:off x="9897487" y="5143500"/>
            <a:ext cx="313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데이터 상세설명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67109-F257-47A2-9CF7-5FA4103607CD}"/>
              </a:ext>
            </a:extLst>
          </p:cNvPr>
          <p:cNvSpPr txBox="1"/>
          <p:nvPr/>
        </p:nvSpPr>
        <p:spPr>
          <a:xfrm>
            <a:off x="869418" y="1270366"/>
            <a:ext cx="313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분석 데이터</a:t>
            </a:r>
          </a:p>
        </p:txBody>
      </p:sp>
    </p:spTree>
    <p:extLst>
      <p:ext uri="{BB962C8B-B14F-4D97-AF65-F5344CB8AC3E}">
        <p14:creationId xmlns:p14="http://schemas.microsoft.com/office/powerpoint/2010/main" val="1587612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01" y="1"/>
            <a:ext cx="17904762" cy="10285714"/>
            <a:chOff x="0" y="0"/>
            <a:chExt cx="8952381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52381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46" y="-1531572"/>
            <a:ext cx="18040304" cy="16105688"/>
            <a:chOff x="-45977" y="-765786"/>
            <a:chExt cx="9020152" cy="8052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60263" y="-3741293"/>
              <a:ext cx="18047619" cy="161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977" y="-765786"/>
              <a:ext cx="9020152" cy="8052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7375" y="747971"/>
            <a:ext cx="15732282" cy="56379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177C7-9AD6-4E94-9421-7579DD196249}"/>
              </a:ext>
            </a:extLst>
          </p:cNvPr>
          <p:cNvSpPr/>
          <p:nvPr/>
        </p:nvSpPr>
        <p:spPr>
          <a:xfrm>
            <a:off x="0" y="3009900"/>
            <a:ext cx="18288000" cy="46482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A46C8FC-7F0A-4466-BEFF-7F9AB357A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132" y="4595630"/>
            <a:ext cx="727744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ko-KR" altLang="en-US" sz="12000" dirty="0">
                <a:solidFill>
                  <a:schemeClr val="tx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12000" dirty="0">
                <a:solidFill>
                  <a:schemeClr val="tx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12000" dirty="0">
              <a:solidFill>
                <a:schemeClr val="tx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42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4DCF5989-9BED-4787-99D1-336B233128DA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99B05031-83B2-471C-8509-643C7CB98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70204" y="1340867"/>
            <a:ext cx="4120276" cy="42176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1144" y="6292372"/>
            <a:ext cx="3925900" cy="19471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0201" y="2973039"/>
            <a:ext cx="2571848" cy="2325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6500" y="6316158"/>
            <a:ext cx="10147058" cy="34225"/>
            <a:chOff x="8666500" y="6316158"/>
            <a:chExt cx="10147058" cy="34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666500" y="6316158"/>
              <a:ext cx="10147058" cy="342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0076" y="1340867"/>
            <a:ext cx="4107895" cy="42176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41049" y="6292372"/>
            <a:ext cx="3639636" cy="35105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0106" y="2973039"/>
            <a:ext cx="4073423" cy="232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5737" y="6316158"/>
            <a:ext cx="10147058" cy="34225"/>
            <a:chOff x="4345737" y="6316158"/>
            <a:chExt cx="10147058" cy="34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345737" y="6316158"/>
              <a:ext cx="10147058" cy="342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8939" y="1407534"/>
            <a:ext cx="3944473" cy="42176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9877" y="6273325"/>
            <a:ext cx="1891813" cy="19471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934" y="2925420"/>
            <a:ext cx="2571848" cy="23256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355" y="722605"/>
            <a:ext cx="2324818" cy="13967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296068" y="6030443"/>
            <a:ext cx="10147058" cy="34225"/>
            <a:chOff x="-4296068" y="6030443"/>
            <a:chExt cx="10147058" cy="342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296068" y="6030443"/>
              <a:ext cx="10147058" cy="342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19313" y="1340867"/>
            <a:ext cx="4102943" cy="42176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63786" y="6282849"/>
            <a:ext cx="2668429" cy="19471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9306" y="2973039"/>
            <a:ext cx="3965362" cy="23256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67" y="6316158"/>
            <a:ext cx="10147058" cy="34225"/>
            <a:chOff x="15367" y="6316158"/>
            <a:chExt cx="10147058" cy="342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367" y="6316158"/>
              <a:ext cx="10147058" cy="34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882889"/>
            <a:ext cx="16812392" cy="9623136"/>
            <a:chOff x="736661" y="882889"/>
            <a:chExt cx="16812392" cy="9623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882889"/>
              <a:ext cx="16812392" cy="9623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95" y="222099"/>
            <a:ext cx="658650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8"/>
            <a:ext cx="3548478" cy="10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2337081" cy="1085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6"/>
            <a:ext cx="1845665" cy="10856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9217" y="6857365"/>
            <a:ext cx="8199991" cy="1708889"/>
            <a:chOff x="7449217" y="6857365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217" y="6857365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9761" y="6657365"/>
            <a:ext cx="1269439" cy="1269439"/>
            <a:chOff x="6809761" y="6657365"/>
            <a:chExt cx="1269439" cy="12694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6657365"/>
              <a:ext cx="1269439" cy="126943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08128" y="6528899"/>
            <a:ext cx="1312569" cy="16503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6897698"/>
            <a:ext cx="1845665" cy="1085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1002">
            <a:extLst>
              <a:ext uri="{FF2B5EF4-FFF2-40B4-BE49-F238E27FC236}">
                <a16:creationId xmlns:a16="http://schemas.microsoft.com/office/drawing/2014/main" id="{F7BEF77A-ADA1-4EA8-B08B-F94BB1A40910}"/>
              </a:ext>
            </a:extLst>
          </p:cNvPr>
          <p:cNvGrpSpPr/>
          <p:nvPr/>
        </p:nvGrpSpPr>
        <p:grpSpPr>
          <a:xfrm>
            <a:off x="760349" y="1652000"/>
            <a:ext cx="16797260" cy="7909905"/>
            <a:chOff x="760349" y="1652000"/>
            <a:chExt cx="16797260" cy="7909905"/>
          </a:xfrm>
        </p:grpSpPr>
        <p:pic>
          <p:nvPicPr>
            <p:cNvPr id="50" name="Object 5">
              <a:extLst>
                <a:ext uri="{FF2B5EF4-FFF2-40B4-BE49-F238E27FC236}">
                  <a16:creationId xmlns:a16="http://schemas.microsoft.com/office/drawing/2014/main" id="{353446B3-9D42-4A2E-B353-C30A7E0E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51" name="Object 6">
              <a:extLst>
                <a:ext uri="{FF2B5EF4-FFF2-40B4-BE49-F238E27FC236}">
                  <a16:creationId xmlns:a16="http://schemas.microsoft.com/office/drawing/2014/main" id="{D3EBAB63-E89E-4426-AA5E-E60B9301E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349" y="1652000"/>
              <a:ext cx="16797260" cy="790990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A66E73-CD7F-4A51-BA21-9E2BCA910841}"/>
              </a:ext>
            </a:extLst>
          </p:cNvPr>
          <p:cNvGrpSpPr/>
          <p:nvPr/>
        </p:nvGrpSpPr>
        <p:grpSpPr>
          <a:xfrm>
            <a:off x="2592827" y="1689696"/>
            <a:ext cx="14079803" cy="7855959"/>
            <a:chOff x="3913656" y="2992903"/>
            <a:chExt cx="11563021" cy="6131613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6015" y="3725607"/>
              <a:ext cx="3978437" cy="4410635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3656" y="5941820"/>
              <a:ext cx="2939556" cy="28803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204" y="2992903"/>
              <a:ext cx="4642933" cy="482528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4948948" y="3577300"/>
              <a:ext cx="3763108" cy="16071"/>
              <a:chOff x="948448" y="3577299"/>
              <a:chExt cx="3763108" cy="1607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3577299"/>
                <a:ext cx="3763108" cy="16071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0362" y="3696016"/>
              <a:ext cx="4171681" cy="3392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5521" y="5221425"/>
              <a:ext cx="3285918" cy="28570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2532" y="4024463"/>
              <a:ext cx="632127" cy="6785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7374" y="3940539"/>
              <a:ext cx="560752" cy="28570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948948" y="4612673"/>
              <a:ext cx="3763108" cy="16071"/>
              <a:chOff x="948448" y="4612672"/>
              <a:chExt cx="3763108" cy="160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4612672"/>
                <a:ext cx="3763108" cy="160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948948" y="5640799"/>
              <a:ext cx="3763108" cy="16071"/>
              <a:chOff x="948448" y="5640798"/>
              <a:chExt cx="3763108" cy="1607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5640798"/>
                <a:ext cx="3763108" cy="1607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5686" y="5930924"/>
              <a:ext cx="3238430" cy="317319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0995" y="6640205"/>
              <a:ext cx="632127" cy="67855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0877" y="6580730"/>
              <a:ext cx="560752" cy="28570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8976" y="6580730"/>
              <a:ext cx="653556" cy="67855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6622" y="6521256"/>
              <a:ext cx="560752" cy="2857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712059" y="8298164"/>
              <a:ext cx="2390083" cy="337045"/>
              <a:chOff x="2711558" y="8298163"/>
              <a:chExt cx="2390083" cy="33704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11558" y="8298163"/>
                <a:ext cx="2390083" cy="33704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671428" y="7464641"/>
              <a:ext cx="424883" cy="879892"/>
              <a:chOff x="4670928" y="7464640"/>
              <a:chExt cx="424883" cy="87989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4380906">
                <a:off x="4443424" y="7692144"/>
                <a:ext cx="879892" cy="42488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0362" y="4779182"/>
              <a:ext cx="3674551" cy="33927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25521" y="4091896"/>
              <a:ext cx="3347631" cy="48570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29953" y="5139649"/>
              <a:ext cx="653556" cy="67855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7374" y="5034430"/>
              <a:ext cx="560752" cy="28570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08594" y="8305489"/>
              <a:ext cx="4368083" cy="81902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D10CFC-362B-437F-9FD1-C474A5BA119F}"/>
              </a:ext>
            </a:extLst>
          </p:cNvPr>
          <p:cNvSpPr txBox="1"/>
          <p:nvPr/>
        </p:nvSpPr>
        <p:spPr>
          <a:xfrm>
            <a:off x="12496800" y="268699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2016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F74E8F-40CD-4352-946C-63BD4063F24D}"/>
              </a:ext>
            </a:extLst>
          </p:cNvPr>
          <p:cNvSpPr txBox="1"/>
          <p:nvPr/>
        </p:nvSpPr>
        <p:spPr>
          <a:xfrm>
            <a:off x="13487879" y="269929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2017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FB99B2-07C1-483C-93A7-F03D4C96D08E}"/>
              </a:ext>
            </a:extLst>
          </p:cNvPr>
          <p:cNvSpPr txBox="1"/>
          <p:nvPr/>
        </p:nvSpPr>
        <p:spPr>
          <a:xfrm>
            <a:off x="14478479" y="269929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2018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0A71D-53EB-4D51-9127-49F152AF4443}"/>
              </a:ext>
            </a:extLst>
          </p:cNvPr>
          <p:cNvSpPr txBox="1"/>
          <p:nvPr/>
        </p:nvSpPr>
        <p:spPr>
          <a:xfrm>
            <a:off x="12510951" y="30977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2019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BF6ACF-D89E-4E05-AD34-4E18CF5595B2}"/>
              </a:ext>
            </a:extLst>
          </p:cNvPr>
          <p:cNvSpPr txBox="1"/>
          <p:nvPr/>
        </p:nvSpPr>
        <p:spPr>
          <a:xfrm>
            <a:off x="13487879" y="309238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C8B964-91E2-4BAC-94E3-39FF883DD42D}"/>
              </a:ext>
            </a:extLst>
          </p:cNvPr>
          <p:cNvSpPr txBox="1"/>
          <p:nvPr/>
        </p:nvSpPr>
        <p:spPr>
          <a:xfrm>
            <a:off x="957521" y="1028700"/>
            <a:ext cx="43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Q1.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왜 공공 유기동물 보호소인가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A1531A-1528-4451-A30F-684DEB64E060}"/>
              </a:ext>
            </a:extLst>
          </p:cNvPr>
          <p:cNvGrpSpPr/>
          <p:nvPr/>
        </p:nvGrpSpPr>
        <p:grpSpPr>
          <a:xfrm>
            <a:off x="869418" y="420326"/>
            <a:ext cx="16715757" cy="595099"/>
            <a:chOff x="869418" y="420326"/>
            <a:chExt cx="16715757" cy="595099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EABA0679-DC09-49A2-BA15-0B4936807952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4" name="Object 3">
                <a:extLst>
                  <a:ext uri="{FF2B5EF4-FFF2-40B4-BE49-F238E27FC236}">
                    <a16:creationId xmlns:a16="http://schemas.microsoft.com/office/drawing/2014/main" id="{428B05CB-09EF-4084-B1C1-323D4658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74B85B-19FF-4918-BB87-CDF14312B707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4E63E3-1E7B-4B72-B927-16A9C95506B1}"/>
                </a:ext>
              </a:extLst>
            </p:cNvPr>
            <p:cNvSpPr txBox="1"/>
            <p:nvPr/>
          </p:nvSpPr>
          <p:spPr>
            <a:xfrm>
              <a:off x="14935201" y="420326"/>
              <a:ext cx="2649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1001">
            <a:extLst>
              <a:ext uri="{FF2B5EF4-FFF2-40B4-BE49-F238E27FC236}">
                <a16:creationId xmlns:a16="http://schemas.microsoft.com/office/drawing/2014/main" id="{9059ABCC-625F-46FA-994A-89E67B241EA9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1" name="Object 2">
              <a:extLst>
                <a:ext uri="{FF2B5EF4-FFF2-40B4-BE49-F238E27FC236}">
                  <a16:creationId xmlns:a16="http://schemas.microsoft.com/office/drawing/2014/main" id="{F86E8D56-82C2-4666-BEFC-B48B72B7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613679" y="1953649"/>
            <a:ext cx="16726653" cy="7317531"/>
            <a:chOff x="1613679" y="1953649"/>
            <a:chExt cx="16726653" cy="73175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3679" y="1953649"/>
              <a:ext cx="16715500" cy="62924"/>
              <a:chOff x="1613679" y="1953649"/>
              <a:chExt cx="16715500" cy="629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1953649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13679" y="3746984"/>
              <a:ext cx="16715500" cy="62924"/>
              <a:chOff x="1613679" y="3746984"/>
              <a:chExt cx="16715500" cy="6292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3746984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3679" y="4643652"/>
              <a:ext cx="16715500" cy="62924"/>
              <a:chOff x="1613679" y="4643652"/>
              <a:chExt cx="16715500" cy="629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4643652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13679" y="6518253"/>
              <a:ext cx="16715500" cy="62924"/>
              <a:chOff x="1613679" y="6518253"/>
              <a:chExt cx="16715500" cy="629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6518253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13679" y="7414921"/>
              <a:ext cx="16715500" cy="62924"/>
              <a:chOff x="1613679" y="7414921"/>
              <a:chExt cx="16715500" cy="629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7414921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13679" y="8311588"/>
              <a:ext cx="16715500" cy="62924"/>
              <a:chOff x="1613679" y="8311588"/>
              <a:chExt cx="16715500" cy="629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8311588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3679" y="2850316"/>
              <a:ext cx="16715500" cy="62924"/>
              <a:chOff x="1613679" y="2850316"/>
              <a:chExt cx="16715500" cy="629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2850316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3679" y="5540319"/>
              <a:ext cx="16726653" cy="144190"/>
              <a:chOff x="1613679" y="5540319"/>
              <a:chExt cx="16726653" cy="1441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679" y="5540319"/>
                <a:ext cx="16726653" cy="1441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13679" y="9208256"/>
              <a:ext cx="16715500" cy="62924"/>
              <a:chOff x="1613679" y="9208256"/>
              <a:chExt cx="16715500" cy="629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9208256"/>
                <a:ext cx="16715500" cy="62924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0627" y="1836820"/>
            <a:ext cx="1974196" cy="80175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763" y="1314382"/>
            <a:ext cx="1431507" cy="4457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60063" y="2161811"/>
            <a:ext cx="1259371" cy="4097957"/>
            <a:chOff x="2060063" y="2161811"/>
            <a:chExt cx="1259371" cy="40979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063" y="2161811"/>
              <a:ext cx="1259371" cy="40979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60063" y="5026282"/>
            <a:ext cx="1259371" cy="4244898"/>
            <a:chOff x="2060063" y="4978049"/>
            <a:chExt cx="1259371" cy="42931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060063" y="4978049"/>
              <a:ext cx="1259371" cy="42931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1925" y="5406439"/>
            <a:ext cx="1158619" cy="5942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466555" y="2106365"/>
            <a:ext cx="2034482" cy="59321"/>
            <a:chOff x="2466555" y="2106365"/>
            <a:chExt cx="2034482" cy="593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6555" y="2106365"/>
              <a:ext cx="2034482" cy="593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11563" y="4997174"/>
            <a:ext cx="1259371" cy="4244898"/>
            <a:chOff x="4111563" y="4997174"/>
            <a:chExt cx="1259371" cy="42448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4111563" y="4997174"/>
              <a:ext cx="1259371" cy="42448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17503" y="3142614"/>
            <a:ext cx="1259371" cy="3117154"/>
            <a:chOff x="4117503" y="3142614"/>
            <a:chExt cx="1259371" cy="311715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7503" y="3142614"/>
              <a:ext cx="1259371" cy="31171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67602" y="3115403"/>
            <a:ext cx="2034482" cy="59321"/>
            <a:chOff x="4467602" y="3115403"/>
            <a:chExt cx="2034482" cy="593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7602" y="3115403"/>
              <a:ext cx="2034482" cy="5932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3763" y="2695515"/>
            <a:ext cx="1592976" cy="61903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37096" y="5384992"/>
            <a:ext cx="1158619" cy="59427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502085" y="7449730"/>
            <a:ext cx="850699" cy="1417832"/>
            <a:chOff x="6502085" y="7449730"/>
            <a:chExt cx="850699" cy="141783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02085" y="7449730"/>
              <a:ext cx="850699" cy="14178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02085" y="8017163"/>
            <a:ext cx="850699" cy="1205038"/>
            <a:chOff x="6502085" y="8017163"/>
            <a:chExt cx="850699" cy="12050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6502085" y="8017163"/>
              <a:ext cx="850699" cy="120503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01011" y="8227220"/>
            <a:ext cx="933267" cy="59427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816730" y="7868777"/>
            <a:ext cx="610489" cy="1017482"/>
            <a:chOff x="7816730" y="7868777"/>
            <a:chExt cx="610489" cy="101748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6730" y="7868777"/>
              <a:ext cx="610489" cy="101748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16407" y="8273110"/>
            <a:ext cx="610489" cy="980470"/>
            <a:chOff x="7816407" y="8273110"/>
            <a:chExt cx="610489" cy="98047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60000">
              <a:off x="7816407" y="8273110"/>
              <a:ext cx="610489" cy="98047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03172" y="8331113"/>
            <a:ext cx="857841" cy="49522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837612" y="7979487"/>
            <a:ext cx="610489" cy="901060"/>
            <a:chOff x="8837612" y="7979487"/>
            <a:chExt cx="610489" cy="90106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37612" y="7979487"/>
              <a:ext cx="610489" cy="9010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837612" y="8248448"/>
            <a:ext cx="610489" cy="1017482"/>
            <a:chOff x="8837612" y="8248448"/>
            <a:chExt cx="610489" cy="10174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60000">
              <a:off x="8837612" y="8248448"/>
              <a:ext cx="610489" cy="1017482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24055" y="8357912"/>
            <a:ext cx="857841" cy="49522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26001" y="6895611"/>
            <a:ext cx="1488217" cy="61903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625902" y="7393948"/>
            <a:ext cx="1308241" cy="38146"/>
            <a:chOff x="6625902" y="7393948"/>
            <a:chExt cx="1308241" cy="3814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25902" y="7393948"/>
              <a:ext cx="1308241" cy="38146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64613" y="7347635"/>
            <a:ext cx="1469805" cy="61903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822219" y="7824970"/>
            <a:ext cx="1308241" cy="38146"/>
            <a:chOff x="7822219" y="7824970"/>
            <a:chExt cx="1308241" cy="3814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22219" y="7824970"/>
              <a:ext cx="1308241" cy="38146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63794" y="7464646"/>
            <a:ext cx="1477106" cy="61903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078288" y="7929732"/>
            <a:ext cx="1308241" cy="38146"/>
            <a:chOff x="9078288" y="7929732"/>
            <a:chExt cx="1308241" cy="3814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78288" y="7929732"/>
              <a:ext cx="1308241" cy="3814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127296" y="1326321"/>
            <a:ext cx="2446637" cy="1254656"/>
            <a:chOff x="5127296" y="1326321"/>
            <a:chExt cx="2446637" cy="125465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1220000">
              <a:off x="5127296" y="1326321"/>
              <a:ext cx="2446637" cy="1254656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021477" y="1677458"/>
            <a:ext cx="1656467" cy="619032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295554" y="-142082"/>
            <a:ext cx="19790476" cy="961904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34143" y="1099793"/>
            <a:ext cx="9893199" cy="5661363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25015" y="6283500"/>
            <a:ext cx="6268355" cy="3923711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9F862D17-410F-46D0-A1E0-C768029B156D}"/>
              </a:ext>
            </a:extLst>
          </p:cNvPr>
          <p:cNvGrpSpPr/>
          <p:nvPr/>
        </p:nvGrpSpPr>
        <p:grpSpPr>
          <a:xfrm>
            <a:off x="869418" y="420326"/>
            <a:ext cx="16715757" cy="595099"/>
            <a:chOff x="869418" y="420326"/>
            <a:chExt cx="16715757" cy="595099"/>
          </a:xfrm>
        </p:grpSpPr>
        <p:grpSp>
          <p:nvGrpSpPr>
            <p:cNvPr id="76" name="그룹 1002">
              <a:extLst>
                <a:ext uri="{FF2B5EF4-FFF2-40B4-BE49-F238E27FC236}">
                  <a16:creationId xmlns:a16="http://schemas.microsoft.com/office/drawing/2014/main" id="{AEA267EB-3663-4CC2-BB59-C706AE8F941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82" name="Object 3">
                <a:extLst>
                  <a:ext uri="{FF2B5EF4-FFF2-40B4-BE49-F238E27FC236}">
                    <a16:creationId xmlns:a16="http://schemas.microsoft.com/office/drawing/2014/main" id="{20B7BF73-8BFD-4CF1-8323-5EBF97F4F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52CEFE0-D662-444E-A550-BA4D2313B183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788BF64-C298-4632-B579-8C5EDE6513C2}"/>
                </a:ext>
              </a:extLst>
            </p:cNvPr>
            <p:cNvSpPr txBox="1"/>
            <p:nvPr/>
          </p:nvSpPr>
          <p:spPr>
            <a:xfrm>
              <a:off x="14935201" y="420326"/>
              <a:ext cx="2649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E2648D7-CC6E-4571-B6E8-EF1F06D7A74B}"/>
              </a:ext>
            </a:extLst>
          </p:cNvPr>
          <p:cNvSpPr txBox="1"/>
          <p:nvPr/>
        </p:nvSpPr>
        <p:spPr>
          <a:xfrm>
            <a:off x="7626979" y="1011983"/>
            <a:ext cx="43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Q2.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왜 서울시인가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5714" y="-3638418"/>
            <a:ext cx="2314286" cy="18324455"/>
            <a:chOff x="7985714" y="-3638418"/>
            <a:chExt cx="2314286" cy="18324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985714" y="-3638418"/>
              <a:ext cx="2314286" cy="18324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751" y="3665186"/>
            <a:ext cx="3747820" cy="4098200"/>
            <a:chOff x="999751" y="3665186"/>
            <a:chExt cx="3747820" cy="40982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99751" y="3665186"/>
              <a:ext cx="3747820" cy="4098200"/>
              <a:chOff x="999751" y="3665186"/>
              <a:chExt cx="3747820" cy="40982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9751" y="3665186"/>
                <a:ext cx="3747820" cy="40982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3479" y="3994184"/>
              <a:ext cx="3100362" cy="3100362"/>
              <a:chOff x="1323479" y="3994184"/>
              <a:chExt cx="3100362" cy="310036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3479" y="3994184"/>
                <a:ext cx="3100362" cy="310036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4039" y="4873325"/>
              <a:ext cx="2825135" cy="74284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8547" y="4242859"/>
              <a:ext cx="851580" cy="74283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36643" y="5523810"/>
              <a:ext cx="2725942" cy="162180"/>
              <a:chOff x="1536643" y="5523810"/>
              <a:chExt cx="2725942" cy="16218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536643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639" y="5761906"/>
              <a:ext cx="2408133" cy="8253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316" y="7965976"/>
            <a:ext cx="4112177" cy="6184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7548" y="8564029"/>
            <a:ext cx="5143629" cy="13307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36138" y="1530499"/>
            <a:ext cx="5741972" cy="6184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2413" y="2119029"/>
            <a:ext cx="4905516" cy="10260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3166" y="7965976"/>
            <a:ext cx="5022480" cy="6184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65484" y="8570201"/>
            <a:ext cx="6242521" cy="16355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66804" y="1530499"/>
            <a:ext cx="5089404" cy="6184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93444" y="2119029"/>
            <a:ext cx="4906532" cy="1330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53237" y="3474710"/>
            <a:ext cx="3747820" cy="4098200"/>
            <a:chOff x="5053237" y="3474710"/>
            <a:chExt cx="3747820" cy="40982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53237" y="3474710"/>
              <a:ext cx="3747820" cy="4098200"/>
              <a:chOff x="5053237" y="3474710"/>
              <a:chExt cx="3747820" cy="409820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053237" y="3474710"/>
                <a:ext cx="3747820" cy="4098200"/>
                <a:chOff x="5053237" y="3474710"/>
                <a:chExt cx="3747820" cy="409820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0800000">
                  <a:off x="5053237" y="3474710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5376966" y="4137041"/>
                <a:ext cx="3100362" cy="3100362"/>
                <a:chOff x="5376966" y="4137041"/>
                <a:chExt cx="3100362" cy="3100362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376966" y="4137041"/>
                  <a:ext cx="3100362" cy="31003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9947" y="5016182"/>
              <a:ext cx="2980513" cy="74284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53537" y="4385716"/>
              <a:ext cx="888151" cy="74283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581630" y="5666667"/>
              <a:ext cx="2725942" cy="162180"/>
              <a:chOff x="5581630" y="5666667"/>
              <a:chExt cx="2725942" cy="16218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5581630" y="5666667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1635" y="5904763"/>
              <a:ext cx="2693332" cy="11555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47076" y="3331853"/>
            <a:ext cx="3747820" cy="4098200"/>
            <a:chOff x="13747076" y="3331853"/>
            <a:chExt cx="3747820" cy="409820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747076" y="3331853"/>
              <a:ext cx="3747820" cy="4098200"/>
              <a:chOff x="13747076" y="3331853"/>
              <a:chExt cx="3747820" cy="409820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3747076" y="3331853"/>
                <a:ext cx="3747820" cy="4098200"/>
                <a:chOff x="13747076" y="3331853"/>
                <a:chExt cx="3747820" cy="409820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10800000">
                  <a:off x="13747076" y="3331853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4070805" y="3994184"/>
                <a:ext cx="3100362" cy="3100362"/>
                <a:chOff x="14070805" y="3994184"/>
                <a:chExt cx="3100362" cy="3100362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070805" y="3994184"/>
                  <a:ext cx="3100362" cy="31003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62858" y="4873325"/>
              <a:ext cx="2825135" cy="74284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47335" y="4242859"/>
              <a:ext cx="892151" cy="742839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4275469" y="5523810"/>
              <a:ext cx="2725942" cy="162180"/>
              <a:chOff x="14275469" y="5523810"/>
              <a:chExt cx="2725942" cy="16218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275469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85430" y="5761906"/>
              <a:ext cx="2461719" cy="4952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23031" y="3665186"/>
            <a:ext cx="3747820" cy="4098200"/>
            <a:chOff x="9523031" y="3665186"/>
            <a:chExt cx="3747820" cy="409820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523031" y="3665186"/>
              <a:ext cx="3747820" cy="4098200"/>
              <a:chOff x="9523031" y="3665186"/>
              <a:chExt cx="3747820" cy="409820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523031" y="3665186"/>
                <a:ext cx="3747820" cy="409820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846760" y="3994184"/>
              <a:ext cx="3100362" cy="3100362"/>
              <a:chOff x="9846760" y="3994184"/>
              <a:chExt cx="3100362" cy="310036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46760" y="3994184"/>
                <a:ext cx="3100362" cy="3100362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47329" y="4873323"/>
              <a:ext cx="2651425" cy="742840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31805" y="4242857"/>
              <a:ext cx="889295" cy="742840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0059924" y="5523810"/>
              <a:ext cx="2725942" cy="162180"/>
              <a:chOff x="10059924" y="5523810"/>
              <a:chExt cx="2725942" cy="16218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0059924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69900" y="5761904"/>
              <a:ext cx="2722538" cy="1485677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2389537-4803-49E9-8230-73CF045912C5}"/>
              </a:ext>
            </a:extLst>
          </p:cNvPr>
          <p:cNvGrpSpPr/>
          <p:nvPr/>
        </p:nvGrpSpPr>
        <p:grpSpPr>
          <a:xfrm>
            <a:off x="869418" y="420326"/>
            <a:ext cx="16792130" cy="595099"/>
            <a:chOff x="869418" y="420326"/>
            <a:chExt cx="16792130" cy="595099"/>
          </a:xfrm>
        </p:grpSpPr>
        <p:grpSp>
          <p:nvGrpSpPr>
            <p:cNvPr id="73" name="그룹 1002">
              <a:extLst>
                <a:ext uri="{FF2B5EF4-FFF2-40B4-BE49-F238E27FC236}">
                  <a16:creationId xmlns:a16="http://schemas.microsoft.com/office/drawing/2014/main" id="{7812C8F6-8A7B-45EA-8733-1D9306F283BE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76" name="Object 3">
                <a:extLst>
                  <a:ext uri="{FF2B5EF4-FFF2-40B4-BE49-F238E27FC236}">
                    <a16:creationId xmlns:a16="http://schemas.microsoft.com/office/drawing/2014/main" id="{A196D3CA-FB44-4285-B4E5-4FDC9A9C9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53C473-1639-45F4-8B03-D1C43851E07E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4CD15D-F1B4-4023-A80A-29742F45CFCD}"/>
                </a:ext>
              </a:extLst>
            </p:cNvPr>
            <p:cNvSpPr txBox="1"/>
            <p:nvPr/>
          </p:nvSpPr>
          <p:spPr>
            <a:xfrm>
              <a:off x="15849600" y="420326"/>
              <a:ext cx="18119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37900"/>
            <a:ext cx="18285714" cy="7135514"/>
            <a:chOff x="-1066421" y="-937900"/>
            <a:chExt cx="19352135" cy="71355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7135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396" y="2604449"/>
            <a:ext cx="5408109" cy="3244866"/>
            <a:chOff x="779396" y="2604449"/>
            <a:chExt cx="5408109" cy="32448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01818" y="1099426"/>
              <a:ext cx="10819048" cy="64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96" y="2604449"/>
              <a:ext cx="5408109" cy="3244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459" y="834517"/>
            <a:ext cx="8733518" cy="28856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070" y="1821254"/>
            <a:ext cx="3532102" cy="15572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33091" y="2594926"/>
            <a:ext cx="5408109" cy="3244866"/>
            <a:chOff x="6433091" y="2594926"/>
            <a:chExt cx="5408109" cy="32448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1878" y="1089902"/>
              <a:ext cx="10819048" cy="64952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3091" y="2594926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86787" y="2604449"/>
            <a:ext cx="5408109" cy="3244866"/>
            <a:chOff x="12086787" y="2604449"/>
            <a:chExt cx="5408109" cy="32448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5573" y="1099426"/>
              <a:ext cx="10819048" cy="64952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6787" y="2604449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396" y="6516792"/>
            <a:ext cx="5408109" cy="724953"/>
            <a:chOff x="779396" y="6516792"/>
            <a:chExt cx="5408109" cy="7249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9396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302" y="7414334"/>
            <a:ext cx="5542718" cy="17701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2255" y="6582544"/>
            <a:ext cx="5461690" cy="7809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33091" y="6516792"/>
            <a:ext cx="5408109" cy="724953"/>
            <a:chOff x="6433091" y="6516792"/>
            <a:chExt cx="5408109" cy="724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3091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00706" y="7414334"/>
            <a:ext cx="5536369" cy="21815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79449" y="6582544"/>
            <a:ext cx="4286906" cy="7809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86787" y="6516792"/>
            <a:ext cx="5408109" cy="724953"/>
            <a:chOff x="12086787" y="6516792"/>
            <a:chExt cx="5408109" cy="7249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6787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48668" y="7414334"/>
            <a:ext cx="5568622" cy="21028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29621" y="6582544"/>
            <a:ext cx="3854498" cy="7809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14039" y="9482286"/>
            <a:ext cx="4341809" cy="3136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09620" y="9072763"/>
            <a:ext cx="1991138" cy="3136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4382" y="9083871"/>
            <a:ext cx="1991138" cy="31364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C5453D-557B-45FF-8149-A92A037F093E}"/>
              </a:ext>
            </a:extLst>
          </p:cNvPr>
          <p:cNvGrpSpPr/>
          <p:nvPr/>
        </p:nvGrpSpPr>
        <p:grpSpPr>
          <a:xfrm>
            <a:off x="869418" y="420326"/>
            <a:ext cx="16885182" cy="595099"/>
            <a:chOff x="869418" y="420326"/>
            <a:chExt cx="16885182" cy="595099"/>
          </a:xfrm>
        </p:grpSpPr>
        <p:grpSp>
          <p:nvGrpSpPr>
            <p:cNvPr id="34" name="그룹 1002">
              <a:extLst>
                <a:ext uri="{FF2B5EF4-FFF2-40B4-BE49-F238E27FC236}">
                  <a16:creationId xmlns:a16="http://schemas.microsoft.com/office/drawing/2014/main" id="{43D773D5-96CC-4BA7-BCC0-71811AC57C5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2" name="Object 3">
                <a:extLst>
                  <a:ext uri="{FF2B5EF4-FFF2-40B4-BE49-F238E27FC236}">
                    <a16:creationId xmlns:a16="http://schemas.microsoft.com/office/drawing/2014/main" id="{12DCD252-0492-4DF8-B530-62EA06399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3703EF-D8C2-4A4E-8627-22D4A01C083D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E35D55-E93A-4BCB-9675-C843507E785D}"/>
                </a:ext>
              </a:extLst>
            </p:cNvPr>
            <p:cNvSpPr txBox="1"/>
            <p:nvPr/>
          </p:nvSpPr>
          <p:spPr>
            <a:xfrm>
              <a:off x="16078201" y="420326"/>
              <a:ext cx="16763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필요성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3640</TotalTime>
  <Words>2090</Words>
  <Application>Microsoft Office PowerPoint</Application>
  <PresentationFormat>사용자 지정</PresentationFormat>
  <Paragraphs>444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KoPubWorld돋움체 Bold</vt:lpstr>
      <vt:lpstr>Calibri</vt:lpstr>
      <vt:lpstr>Cambria Math</vt:lpstr>
      <vt:lpstr>KoPub돋움체 Bold</vt:lpstr>
      <vt:lpstr>KoPub바탕체 Medium</vt:lpstr>
      <vt:lpstr>맑은 고딕</vt:lpstr>
      <vt:lpstr>KoPub바탕체 Bold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대원</cp:lastModifiedBy>
  <cp:revision>27</cp:revision>
  <dcterms:created xsi:type="dcterms:W3CDTF">2021-08-10T15:38:04Z</dcterms:created>
  <dcterms:modified xsi:type="dcterms:W3CDTF">2021-08-18T07:07:52Z</dcterms:modified>
</cp:coreProperties>
</file>